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Başlık ve Alt Ana Başlık">
    <p:spTree>
      <p:nvGrpSpPr>
        <p:cNvPr id="1" name=""/>
        <p:cNvGrpSpPr/>
        <p:nvPr/>
      </p:nvGrpSpPr>
      <p:grpSpPr>
        <a:xfrm>
          <a:off x="0" y="0"/>
          <a:ext cx="0" cy="0"/>
          <a:chOff x="0" y="0"/>
          <a:chExt cx="0" cy="0"/>
        </a:xfrm>
      </p:grpSpPr>
      <p:sp>
        <p:nvSpPr>
          <p:cNvPr id="11" name="标题文本"/>
          <p:cNvSpPr txBox="1"/>
          <p:nvPr>
            <p:ph type="title"/>
          </p:nvPr>
        </p:nvSpPr>
        <p:spPr>
          <a:xfrm>
            <a:off x="1778000" y="2298700"/>
            <a:ext cx="20828000" cy="4648200"/>
          </a:xfrm>
          <a:prstGeom prst="rect">
            <a:avLst/>
          </a:prstGeom>
        </p:spPr>
        <p:txBody>
          <a:bodyPr anchor="b"/>
          <a:lstStyle/>
          <a:p>
            <a:pPr/>
            <a:r>
              <a:t>标题文本</a:t>
            </a:r>
          </a:p>
        </p:txBody>
      </p:sp>
      <p:sp>
        <p:nvSpPr>
          <p:cNvPr id="12" name="正文级别 1…"/>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lıntı">
    <p:spTree>
      <p:nvGrpSpPr>
        <p:cNvPr id="1" name=""/>
        <p:cNvGrpSpPr/>
        <p:nvPr/>
      </p:nvGrpSpPr>
      <p:grpSpPr>
        <a:xfrm>
          <a:off x="0" y="0"/>
          <a:ext cx="0" cy="0"/>
          <a:chOff x="0" y="0"/>
          <a:chExt cx="0" cy="0"/>
        </a:xfrm>
      </p:grpSpPr>
      <p:sp>
        <p:nvSpPr>
          <p:cNvPr id="93" name="-Ali Utku"/>
          <p:cNvSpPr txBox="1"/>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-Ali Utku</a:t>
            </a:r>
          </a:p>
        </p:txBody>
      </p:sp>
      <p:sp>
        <p:nvSpPr>
          <p:cNvPr id="94" name="“Buraya bir alıntı yazın.”"/>
          <p:cNvSpPr txBox="1"/>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“Buraya bir alıntı yazın.” </a:t>
            </a:r>
          </a:p>
        </p:txBody>
      </p:sp>
      <p:sp>
        <p:nvSpPr>
          <p:cNvPr id="9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ğraf">
    <p:spTree>
      <p:nvGrpSpPr>
        <p:cNvPr id="1" name=""/>
        <p:cNvGrpSpPr/>
        <p:nvPr/>
      </p:nvGrpSpPr>
      <p:grpSpPr>
        <a:xfrm>
          <a:off x="0" y="0"/>
          <a:ext cx="0" cy="0"/>
          <a:chOff x="0" y="0"/>
          <a:chExt cx="0" cy="0"/>
        </a:xfrm>
      </p:grpSpPr>
      <p:sp>
        <p:nvSpPr>
          <p:cNvPr id="102" name="图像"/>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0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ş">
    <p:spTree>
      <p:nvGrpSpPr>
        <p:cNvPr id="1" name=""/>
        <p:cNvGrpSpPr/>
        <p:nvPr/>
      </p:nvGrpSpPr>
      <p:grpSpPr>
        <a:xfrm>
          <a:off x="0" y="0"/>
          <a:ext cx="0" cy="0"/>
          <a:chOff x="0" y="0"/>
          <a:chExt cx="0" cy="0"/>
        </a:xfrm>
      </p:grpSpPr>
      <p:sp>
        <p:nvSpPr>
          <p:cNvPr id="11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ğraf - Yatay">
    <p:spTree>
      <p:nvGrpSpPr>
        <p:cNvPr id="1" name=""/>
        <p:cNvGrpSpPr/>
        <p:nvPr/>
      </p:nvGrpSpPr>
      <p:grpSpPr>
        <a:xfrm>
          <a:off x="0" y="0"/>
          <a:ext cx="0" cy="0"/>
          <a:chOff x="0" y="0"/>
          <a:chExt cx="0" cy="0"/>
        </a:xfrm>
      </p:grpSpPr>
      <p:sp>
        <p:nvSpPr>
          <p:cNvPr id="20" name="图像"/>
          <p:cNvSpPr/>
          <p:nvPr>
            <p:ph type="pic" idx="13"/>
          </p:nvPr>
        </p:nvSpPr>
        <p:spPr>
          <a:xfrm>
            <a:off x="3125968" y="673100"/>
            <a:ext cx="18135601" cy="8737600"/>
          </a:xfrm>
          <a:prstGeom prst="rect">
            <a:avLst/>
          </a:prstGeom>
        </p:spPr>
        <p:txBody>
          <a:bodyPr lIns="91439" tIns="45719" rIns="91439" bIns="45719" anchor="t">
            <a:noAutofit/>
          </a:bodyPr>
          <a:lstStyle/>
          <a:p>
            <a:pPr/>
          </a:p>
        </p:txBody>
      </p:sp>
      <p:sp>
        <p:nvSpPr>
          <p:cNvPr id="21" name="标题文本"/>
          <p:cNvSpPr txBox="1"/>
          <p:nvPr>
            <p:ph type="title"/>
          </p:nvPr>
        </p:nvSpPr>
        <p:spPr>
          <a:xfrm>
            <a:off x="635000" y="9512300"/>
            <a:ext cx="23114000" cy="2006600"/>
          </a:xfrm>
          <a:prstGeom prst="rect">
            <a:avLst/>
          </a:prstGeom>
        </p:spPr>
        <p:txBody>
          <a:bodyPr anchor="b"/>
          <a:lstStyle/>
          <a:p>
            <a:pPr/>
            <a:r>
              <a:t>标题文本</a:t>
            </a:r>
          </a:p>
        </p:txBody>
      </p:sp>
      <p:sp>
        <p:nvSpPr>
          <p:cNvPr id="22" name="正文级别 1…"/>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正文级别 1</a:t>
            </a:r>
          </a:p>
          <a:p>
            <a:pPr lvl="1"/>
            <a:r>
              <a:t>正文级别 2</a:t>
            </a:r>
          </a:p>
          <a:p>
            <a:pPr lvl="2"/>
            <a:r>
              <a:t>正文级别 3</a:t>
            </a:r>
          </a:p>
          <a:p>
            <a:pPr lvl="3"/>
            <a:r>
              <a:t>正文级别 4</a:t>
            </a:r>
          </a:p>
          <a:p>
            <a:pPr lvl="4"/>
            <a:r>
              <a:t>正文级别 5</a:t>
            </a:r>
          </a:p>
        </p:txBody>
      </p:sp>
      <p:sp>
        <p:nvSpPr>
          <p:cNvPr id="2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 Orta">
    <p:spTree>
      <p:nvGrpSpPr>
        <p:cNvPr id="1" name=""/>
        <p:cNvGrpSpPr/>
        <p:nvPr/>
      </p:nvGrpSpPr>
      <p:grpSpPr>
        <a:xfrm>
          <a:off x="0" y="0"/>
          <a:ext cx="0" cy="0"/>
          <a:chOff x="0" y="0"/>
          <a:chExt cx="0" cy="0"/>
        </a:xfrm>
      </p:grpSpPr>
      <p:sp>
        <p:nvSpPr>
          <p:cNvPr id="30" name="标题文本"/>
          <p:cNvSpPr txBox="1"/>
          <p:nvPr>
            <p:ph type="title"/>
          </p:nvPr>
        </p:nvSpPr>
        <p:spPr>
          <a:xfrm>
            <a:off x="1778000" y="4533900"/>
            <a:ext cx="20828000" cy="4648200"/>
          </a:xfrm>
          <a:prstGeom prst="rect">
            <a:avLst/>
          </a:prstGeom>
        </p:spPr>
        <p:txBody>
          <a:bodyPr/>
          <a:lstStyle/>
          <a:p>
            <a:pPr/>
            <a:r>
              <a:t>标题文本</a:t>
            </a:r>
          </a:p>
        </p:txBody>
      </p:sp>
      <p:sp>
        <p:nvSpPr>
          <p:cNvPr id="3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ğraf - Düşey">
    <p:spTree>
      <p:nvGrpSpPr>
        <p:cNvPr id="1" name=""/>
        <p:cNvGrpSpPr/>
        <p:nvPr/>
      </p:nvGrpSpPr>
      <p:grpSpPr>
        <a:xfrm>
          <a:off x="0" y="0"/>
          <a:ext cx="0" cy="0"/>
          <a:chOff x="0" y="0"/>
          <a:chExt cx="0" cy="0"/>
        </a:xfrm>
      </p:grpSpPr>
      <p:sp>
        <p:nvSpPr>
          <p:cNvPr id="38" name="图像"/>
          <p:cNvSpPr/>
          <p:nvPr>
            <p:ph type="pic" sz="half" idx="13"/>
          </p:nvPr>
        </p:nvSpPr>
        <p:spPr>
          <a:xfrm>
            <a:off x="13165980" y="952500"/>
            <a:ext cx="9525001" cy="11468100"/>
          </a:xfrm>
          <a:prstGeom prst="rect">
            <a:avLst/>
          </a:prstGeom>
        </p:spPr>
        <p:txBody>
          <a:bodyPr lIns="91439" tIns="45719" rIns="91439" bIns="45719" anchor="t">
            <a:noAutofit/>
          </a:bodyPr>
          <a:lstStyle/>
          <a:p>
            <a:pPr/>
          </a:p>
        </p:txBody>
      </p:sp>
      <p:sp>
        <p:nvSpPr>
          <p:cNvPr id="39" name="标题文本"/>
          <p:cNvSpPr txBox="1"/>
          <p:nvPr>
            <p:ph type="title"/>
          </p:nvPr>
        </p:nvSpPr>
        <p:spPr>
          <a:xfrm>
            <a:off x="1651000" y="952500"/>
            <a:ext cx="10223500" cy="5549900"/>
          </a:xfrm>
          <a:prstGeom prst="rect">
            <a:avLst/>
          </a:prstGeom>
        </p:spPr>
        <p:txBody>
          <a:bodyPr anchor="b"/>
          <a:lstStyle>
            <a:lvl1pPr>
              <a:defRPr sz="8400"/>
            </a:lvl1pPr>
          </a:lstStyle>
          <a:p>
            <a:pPr/>
            <a:r>
              <a:t>标题文本</a:t>
            </a:r>
          </a:p>
        </p:txBody>
      </p:sp>
      <p:sp>
        <p:nvSpPr>
          <p:cNvPr id="40" name="正文级别 1…"/>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正文级别 1</a:t>
            </a:r>
          </a:p>
          <a:p>
            <a:pPr lvl="1"/>
            <a:r>
              <a:t>正文级别 2</a:t>
            </a:r>
          </a:p>
          <a:p>
            <a:pPr lvl="2"/>
            <a:r>
              <a:t>正文级别 3</a:t>
            </a:r>
          </a:p>
          <a:p>
            <a:pPr lvl="3"/>
            <a:r>
              <a:t>正文级别 4</a:t>
            </a:r>
          </a:p>
          <a:p>
            <a:pPr lvl="4"/>
            <a:r>
              <a:t>正文级别 5</a:t>
            </a:r>
          </a:p>
        </p:txBody>
      </p:sp>
      <p:sp>
        <p:nvSpPr>
          <p:cNvPr id="4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 Üst">
    <p:spTree>
      <p:nvGrpSpPr>
        <p:cNvPr id="1" name=""/>
        <p:cNvGrpSpPr/>
        <p:nvPr/>
      </p:nvGrpSpPr>
      <p:grpSpPr>
        <a:xfrm>
          <a:off x="0" y="0"/>
          <a:ext cx="0" cy="0"/>
          <a:chOff x="0" y="0"/>
          <a:chExt cx="0" cy="0"/>
        </a:xfrm>
      </p:grpSpPr>
      <p:sp>
        <p:nvSpPr>
          <p:cNvPr id="48" name="标题文本"/>
          <p:cNvSpPr txBox="1"/>
          <p:nvPr>
            <p:ph type="title"/>
          </p:nvPr>
        </p:nvSpPr>
        <p:spPr>
          <a:prstGeom prst="rect">
            <a:avLst/>
          </a:prstGeom>
        </p:spPr>
        <p:txBody>
          <a:bodyPr/>
          <a:lstStyle/>
          <a:p>
            <a:pPr/>
            <a:r>
              <a:t>标题文本</a:t>
            </a:r>
          </a:p>
        </p:txBody>
      </p:sp>
      <p:sp>
        <p:nvSpPr>
          <p:cNvPr id="4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ve Maddeler">
    <p:spTree>
      <p:nvGrpSpPr>
        <p:cNvPr id="1" name=""/>
        <p:cNvGrpSpPr/>
        <p:nvPr/>
      </p:nvGrpSpPr>
      <p:grpSpPr>
        <a:xfrm>
          <a:off x="0" y="0"/>
          <a:ext cx="0" cy="0"/>
          <a:chOff x="0" y="0"/>
          <a:chExt cx="0" cy="0"/>
        </a:xfrm>
      </p:grpSpPr>
      <p:sp>
        <p:nvSpPr>
          <p:cNvPr id="56" name="标题文本"/>
          <p:cNvSpPr txBox="1"/>
          <p:nvPr>
            <p:ph type="title"/>
          </p:nvPr>
        </p:nvSpPr>
        <p:spPr>
          <a:prstGeom prst="rect">
            <a:avLst/>
          </a:prstGeom>
        </p:spPr>
        <p:txBody>
          <a:bodyPr/>
          <a:lstStyle/>
          <a:p>
            <a:pPr/>
            <a:r>
              <a:t>标题文本</a:t>
            </a:r>
          </a:p>
        </p:txBody>
      </p:sp>
      <p:sp>
        <p:nvSpPr>
          <p:cNvPr id="57" name="正文级别 1…"/>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正文级别 1</a:t>
            </a:r>
          </a:p>
          <a:p>
            <a:pPr lvl="1"/>
            <a:r>
              <a:t>正文级别 2</a:t>
            </a:r>
          </a:p>
          <a:p>
            <a:pPr lvl="2"/>
            <a:r>
              <a:t>正文级别 3</a:t>
            </a:r>
          </a:p>
          <a:p>
            <a:pPr lvl="3"/>
            <a:r>
              <a:t>正文级别 4</a:t>
            </a:r>
          </a:p>
          <a:p>
            <a:pPr lvl="4"/>
            <a:r>
              <a:t>正文级别 5</a:t>
            </a:r>
          </a:p>
        </p:txBody>
      </p:sp>
      <p:sp>
        <p:nvSpPr>
          <p:cNvPr id="5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Maddeler ve Fotoğraf">
    <p:spTree>
      <p:nvGrpSpPr>
        <p:cNvPr id="1" name=""/>
        <p:cNvGrpSpPr/>
        <p:nvPr/>
      </p:nvGrpSpPr>
      <p:grpSpPr>
        <a:xfrm>
          <a:off x="0" y="0"/>
          <a:ext cx="0" cy="0"/>
          <a:chOff x="0" y="0"/>
          <a:chExt cx="0" cy="0"/>
        </a:xfrm>
      </p:grpSpPr>
      <p:sp>
        <p:nvSpPr>
          <p:cNvPr id="65" name="图像"/>
          <p:cNvSpPr/>
          <p:nvPr>
            <p:ph type="pic" sz="half" idx="13"/>
          </p:nvPr>
        </p:nvSpPr>
        <p:spPr>
          <a:xfrm>
            <a:off x="13169900" y="3149600"/>
            <a:ext cx="9525000" cy="9296400"/>
          </a:xfrm>
          <a:prstGeom prst="rect">
            <a:avLst/>
          </a:prstGeom>
        </p:spPr>
        <p:txBody>
          <a:bodyPr lIns="91439" tIns="45719" rIns="91439" bIns="45719" anchor="t">
            <a:noAutofit/>
          </a:bodyPr>
          <a:lstStyle/>
          <a:p>
            <a:pPr/>
          </a:p>
        </p:txBody>
      </p:sp>
      <p:sp>
        <p:nvSpPr>
          <p:cNvPr id="66" name="标题文本"/>
          <p:cNvSpPr txBox="1"/>
          <p:nvPr>
            <p:ph type="title"/>
          </p:nvPr>
        </p:nvSpPr>
        <p:spPr>
          <a:prstGeom prst="rect">
            <a:avLst/>
          </a:prstGeom>
        </p:spPr>
        <p:txBody>
          <a:bodyPr/>
          <a:lstStyle/>
          <a:p>
            <a:pPr/>
            <a:r>
              <a:t>标题文本</a:t>
            </a:r>
          </a:p>
        </p:txBody>
      </p:sp>
      <p:sp>
        <p:nvSpPr>
          <p:cNvPr id="67" name="正文级别 1…"/>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正文级别 1</a:t>
            </a:r>
          </a:p>
          <a:p>
            <a:pPr lvl="1"/>
            <a:r>
              <a:t>正文级别 2</a:t>
            </a:r>
          </a:p>
          <a:p>
            <a:pPr lvl="2"/>
            <a:r>
              <a:t>正文级别 3</a:t>
            </a:r>
          </a:p>
          <a:p>
            <a:pPr lvl="3"/>
            <a:r>
              <a:t>正文级别 4</a:t>
            </a:r>
          </a:p>
          <a:p>
            <a:pPr lvl="4"/>
            <a:r>
              <a:t>正文级别 5</a:t>
            </a:r>
          </a:p>
        </p:txBody>
      </p:sp>
      <p:sp>
        <p:nvSpPr>
          <p:cNvPr id="6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ddeler">
    <p:spTree>
      <p:nvGrpSpPr>
        <p:cNvPr id="1" name=""/>
        <p:cNvGrpSpPr/>
        <p:nvPr/>
      </p:nvGrpSpPr>
      <p:grpSpPr>
        <a:xfrm>
          <a:off x="0" y="0"/>
          <a:ext cx="0" cy="0"/>
          <a:chOff x="0" y="0"/>
          <a:chExt cx="0" cy="0"/>
        </a:xfrm>
      </p:grpSpPr>
      <p:sp>
        <p:nvSpPr>
          <p:cNvPr id="75" name="正文级别 1…"/>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正文级别 1</a:t>
            </a:r>
          </a:p>
          <a:p>
            <a:pPr lvl="1"/>
            <a:r>
              <a:t>正文级别 2</a:t>
            </a:r>
          </a:p>
          <a:p>
            <a:pPr lvl="2"/>
            <a:r>
              <a:t>正文级别 3</a:t>
            </a:r>
          </a:p>
          <a:p>
            <a:pPr lvl="3"/>
            <a:r>
              <a:t>正文级别 4</a:t>
            </a:r>
          </a:p>
          <a:p>
            <a:pPr lvl="4"/>
            <a:r>
              <a:t>正文级别 5</a:t>
            </a:r>
          </a:p>
        </p:txBody>
      </p:sp>
      <p:sp>
        <p:nvSpPr>
          <p:cNvPr id="7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ğraf - 3 Yukarı">
    <p:spTree>
      <p:nvGrpSpPr>
        <p:cNvPr id="1" name=""/>
        <p:cNvGrpSpPr/>
        <p:nvPr/>
      </p:nvGrpSpPr>
      <p:grpSpPr>
        <a:xfrm>
          <a:off x="0" y="0"/>
          <a:ext cx="0" cy="0"/>
          <a:chOff x="0" y="0"/>
          <a:chExt cx="0" cy="0"/>
        </a:xfrm>
      </p:grpSpPr>
      <p:sp>
        <p:nvSpPr>
          <p:cNvPr id="83" name="图像"/>
          <p:cNvSpPr/>
          <p:nvPr>
            <p:ph type="pic" sz="quarter" idx="13"/>
          </p:nvPr>
        </p:nvSpPr>
        <p:spPr>
          <a:xfrm>
            <a:off x="15760700" y="7048500"/>
            <a:ext cx="7404100" cy="5549900"/>
          </a:xfrm>
          <a:prstGeom prst="rect">
            <a:avLst/>
          </a:prstGeom>
        </p:spPr>
        <p:txBody>
          <a:bodyPr lIns="91439" tIns="45719" rIns="91439" bIns="45719" anchor="t">
            <a:noAutofit/>
          </a:bodyPr>
          <a:lstStyle/>
          <a:p>
            <a:pPr/>
          </a:p>
        </p:txBody>
      </p:sp>
      <p:sp>
        <p:nvSpPr>
          <p:cNvPr id="84" name="图像"/>
          <p:cNvSpPr/>
          <p:nvPr>
            <p:ph type="pic" sz="quarter" idx="14"/>
          </p:nvPr>
        </p:nvSpPr>
        <p:spPr>
          <a:xfrm>
            <a:off x="15760700" y="1130300"/>
            <a:ext cx="7404100" cy="5549900"/>
          </a:xfrm>
          <a:prstGeom prst="rect">
            <a:avLst/>
          </a:prstGeom>
        </p:spPr>
        <p:txBody>
          <a:bodyPr lIns="91439" tIns="45719" rIns="91439" bIns="45719" anchor="t">
            <a:noAutofit/>
          </a:bodyPr>
          <a:lstStyle/>
          <a:p>
            <a:pPr/>
          </a:p>
        </p:txBody>
      </p:sp>
      <p:sp>
        <p:nvSpPr>
          <p:cNvPr id="85" name="图像"/>
          <p:cNvSpPr/>
          <p:nvPr>
            <p:ph type="pic" idx="15"/>
          </p:nvPr>
        </p:nvSpPr>
        <p:spPr>
          <a:xfrm>
            <a:off x="1206500" y="1130300"/>
            <a:ext cx="14173200" cy="11468100"/>
          </a:xfrm>
          <a:prstGeom prst="rect">
            <a:avLst/>
          </a:prstGeom>
        </p:spPr>
        <p:txBody>
          <a:bodyPr lIns="91439" tIns="45719" rIns="91439" bIns="45719" anchor="t">
            <a:noAutofit/>
          </a:bodyPr>
          <a:lstStyle/>
          <a:p>
            <a:pPr/>
          </a:p>
        </p:txBody>
      </p:sp>
      <p:sp>
        <p:nvSpPr>
          <p:cNvPr id="8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标题文本"/>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3" name="正文级别 1…"/>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幻灯片编号"/>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ocuments.un.org/prod/ods.nsf/home.xsp" TargetMode="External"/><Relationship Id="rId3" Type="http://schemas.openxmlformats.org/officeDocument/2006/relationships/image" Target="../media/image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estdelegate.com/research/" TargetMode="External"/><Relationship Id="rId3" Type="http://schemas.openxmlformats.org/officeDocument/2006/relationships/image" Target="../media/image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3.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9" name="pexels-photo-355465.jpeg" descr="pexels-photo-355465.jpeg"/>
          <p:cNvPicPr>
            <a:picLocks noChangeAspect="1"/>
          </p:cNvPicPr>
          <p:nvPr/>
        </p:nvPicPr>
        <p:blipFill>
          <a:blip r:embed="rId2">
            <a:extLst/>
          </a:blip>
          <a:stretch>
            <a:fillRect/>
          </a:stretch>
        </p:blipFill>
        <p:spPr>
          <a:xfrm>
            <a:off x="-187224" y="-3340"/>
            <a:ext cx="25373293" cy="13779857"/>
          </a:xfrm>
          <a:prstGeom prst="rect">
            <a:avLst/>
          </a:prstGeom>
          <a:ln w="12700">
            <a:miter lim="400000"/>
          </a:ln>
        </p:spPr>
      </p:pic>
      <p:sp>
        <p:nvSpPr>
          <p:cNvPr id="120" name="矩形"/>
          <p:cNvSpPr/>
          <p:nvPr/>
        </p:nvSpPr>
        <p:spPr>
          <a:xfrm>
            <a:off x="-5288" y="-5577"/>
            <a:ext cx="24394576" cy="13784331"/>
          </a:xfrm>
          <a:prstGeom prst="rect">
            <a:avLst/>
          </a:prstGeom>
          <a:solidFill>
            <a:srgbClr val="000000">
              <a:alpha val="48203"/>
            </a:srgbClr>
          </a:solidFill>
          <a:ln w="12700">
            <a:miter lim="400000"/>
          </a:ln>
        </p:spPr>
        <p:txBody>
          <a:bodyPr lIns="0" tIns="0" rIns="0" bIns="0" anchor="ctr"/>
          <a:lstStyle/>
          <a:p>
            <a:pPr>
              <a:defRPr b="0" sz="3200">
                <a:latin typeface="+mn-lt"/>
                <a:ea typeface="+mn-ea"/>
                <a:cs typeface="+mn-cs"/>
                <a:sym typeface="Helvetica Neue Medium"/>
              </a:defRPr>
            </a:pPr>
          </a:p>
        </p:txBody>
      </p:sp>
      <p:sp>
        <p:nvSpPr>
          <p:cNvPr id="121" name="正方形"/>
          <p:cNvSpPr/>
          <p:nvPr/>
        </p:nvSpPr>
        <p:spPr>
          <a:xfrm>
            <a:off x="2737251" y="5576917"/>
            <a:ext cx="2562166" cy="2562166"/>
          </a:xfrm>
          <a:prstGeom prst="rect">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22" name="矩形"/>
          <p:cNvSpPr/>
          <p:nvPr/>
        </p:nvSpPr>
        <p:spPr>
          <a:xfrm>
            <a:off x="6880937" y="3723054"/>
            <a:ext cx="14765813" cy="6269892"/>
          </a:xfrm>
          <a:prstGeom prst="rect">
            <a:avLst/>
          </a:prstGeom>
          <a:ln w="25400">
            <a:solidFill>
              <a:srgbClr val="FFFFFF"/>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23" name="圆形"/>
          <p:cNvSpPr/>
          <p:nvPr/>
        </p:nvSpPr>
        <p:spPr>
          <a:xfrm>
            <a:off x="6645450" y="3526861"/>
            <a:ext cx="442034"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24" name="圆形"/>
          <p:cNvSpPr/>
          <p:nvPr/>
        </p:nvSpPr>
        <p:spPr>
          <a:xfrm>
            <a:off x="6645450" y="9730862"/>
            <a:ext cx="442034"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25" name="圆形"/>
          <p:cNvSpPr/>
          <p:nvPr/>
        </p:nvSpPr>
        <p:spPr>
          <a:xfrm>
            <a:off x="21448188" y="9730862"/>
            <a:ext cx="442033"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26" name="圆形"/>
          <p:cNvSpPr/>
          <p:nvPr/>
        </p:nvSpPr>
        <p:spPr>
          <a:xfrm>
            <a:off x="21448188" y="3526861"/>
            <a:ext cx="442033"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27" name="唠嗑"/>
          <p:cNvSpPr txBox="1"/>
          <p:nvPr/>
        </p:nvSpPr>
        <p:spPr>
          <a:xfrm>
            <a:off x="7271731" y="5220593"/>
            <a:ext cx="3162301"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b="0" sz="12000">
                <a:solidFill>
                  <a:srgbClr val="FFFFFF"/>
                </a:solidFill>
                <a:latin typeface="Helvetica Neue Thin"/>
                <a:ea typeface="Helvetica Neue Thin"/>
                <a:cs typeface="Helvetica Neue Thin"/>
                <a:sym typeface="Helvetica Neue Thin"/>
              </a:defRPr>
            </a:lvl1pPr>
          </a:lstStyle>
          <a:p>
            <a:pPr/>
            <a:r>
              <a:t>唠嗑</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121"/>
                                        </p:tgtEl>
                                        <p:attrNameLst>
                                          <p:attrName>style.visibility</p:attrName>
                                        </p:attrNameLst>
                                      </p:cBhvr>
                                      <p:to>
                                        <p:strVal val="visible"/>
                                      </p:to>
                                    </p:set>
                                    <p:anim calcmode="lin" valueType="num">
                                      <p:cBhvr>
                                        <p:cTn id="7" dur="5000" fill="hold"/>
                                        <p:tgtEl>
                                          <p:spTgt spid="121"/>
                                        </p:tgtEl>
                                        <p:attrNameLst>
                                          <p:attrName>ppt_w</p:attrName>
                                        </p:attrNameLst>
                                      </p:cBhvr>
                                      <p:tavLst>
                                        <p:tav tm="0" fmla="#ppt_w*sin(2.5*pi*$)">
                                          <p:val>
                                            <p:fltVal val="0"/>
                                          </p:val>
                                        </p:tav>
                                        <p:tav tm="100000">
                                          <p:val>
                                            <p:fltVal val="1"/>
                                          </p:val>
                                        </p:tav>
                                      </p:tavLst>
                                    </p:anim>
                                    <p:anim calcmode="lin" valueType="num">
                                      <p:cBhvr>
                                        <p:cTn id="8" dur="5000" fill="hold"/>
                                        <p:tgtEl>
                                          <p:spTgt spid="121"/>
                                        </p:tgtEl>
                                        <p:attrNameLst>
                                          <p:attrName>ppt_h</p:attrName>
                                        </p:attrNameLst>
                                      </p:cBhvr>
                                      <p:tavLst>
                                        <p:tav tm="0">
                                          <p:val>
                                            <p:strVal val="#ppt_h"/>
                                          </p:val>
                                        </p:tav>
                                        <p:tav tm="100000">
                                          <p:val>
                                            <p:strVal val="#ppt_h"/>
                                          </p:val>
                                        </p:tav>
                                      </p:tavLst>
                                    </p:anim>
                                  </p:childTnLst>
                                </p:cTn>
                              </p:par>
                            </p:childTnLst>
                          </p:cTn>
                        </p:par>
                        <p:par>
                          <p:cTn id="9" fill="hold">
                            <p:stCondLst>
                              <p:cond delay="5000"/>
                            </p:stCondLst>
                            <p:childTnLst>
                              <p:par>
                                <p:cTn id="10" presetClass="entr" nodeType="afterEffect" presetSubtype="16" presetID="23" grpId="2" fill="hold">
                                  <p:stCondLst>
                                    <p:cond delay="100"/>
                                  </p:stCondLst>
                                  <p:iterate type="el" backwards="0">
                                    <p:tmAbs val="0"/>
                                  </p:iterate>
                                  <p:childTnLst>
                                    <p:set>
                                      <p:cBhvr>
                                        <p:cTn id="11" fill="hold"/>
                                        <p:tgtEl>
                                          <p:spTgt spid="123"/>
                                        </p:tgtEl>
                                        <p:attrNameLst>
                                          <p:attrName>style.visibility</p:attrName>
                                        </p:attrNameLst>
                                      </p:cBhvr>
                                      <p:to>
                                        <p:strVal val="visible"/>
                                      </p:to>
                                    </p:set>
                                    <p:anim calcmode="lin" valueType="num">
                                      <p:cBhvr>
                                        <p:cTn id="12" dur="500" fill="hold"/>
                                        <p:tgtEl>
                                          <p:spTgt spid="123"/>
                                        </p:tgtEl>
                                        <p:attrNameLst>
                                          <p:attrName>ppt_w</p:attrName>
                                        </p:attrNameLst>
                                      </p:cBhvr>
                                      <p:tavLst>
                                        <p:tav tm="0">
                                          <p:val>
                                            <p:fltVal val="0"/>
                                          </p:val>
                                        </p:tav>
                                        <p:tav tm="100000">
                                          <p:val>
                                            <p:strVal val="#ppt_w"/>
                                          </p:val>
                                        </p:tav>
                                      </p:tavLst>
                                    </p:anim>
                                    <p:anim calcmode="lin" valueType="num">
                                      <p:cBhvr>
                                        <p:cTn id="13" dur="500" fill="hold"/>
                                        <p:tgtEl>
                                          <p:spTgt spid="123"/>
                                        </p:tgtEl>
                                        <p:attrNameLst>
                                          <p:attrName>ppt_h</p:attrName>
                                        </p:attrNameLst>
                                      </p:cBhvr>
                                      <p:tavLst>
                                        <p:tav tm="0">
                                          <p:val>
                                            <p:fltVal val="0"/>
                                          </p:val>
                                        </p:tav>
                                        <p:tav tm="100000">
                                          <p:val>
                                            <p:strVal val="#ppt_h"/>
                                          </p:val>
                                        </p:tav>
                                      </p:tavLst>
                                    </p:anim>
                                  </p:childTnLst>
                                </p:cTn>
                              </p:par>
                            </p:childTnLst>
                          </p:cTn>
                        </p:par>
                        <p:par>
                          <p:cTn id="14" fill="hold">
                            <p:stCondLst>
                              <p:cond delay="5600"/>
                            </p:stCondLst>
                            <p:childTnLst>
                              <p:par>
                                <p:cTn id="15" presetClass="entr" nodeType="afterEffect" presetSubtype="32" presetID="4" grpId="3" fill="hold">
                                  <p:stCondLst>
                                    <p:cond delay="200"/>
                                  </p:stCondLst>
                                  <p:iterate type="el" backwards="0">
                                    <p:tmAbs val="0"/>
                                  </p:iterate>
                                  <p:childTnLst>
                                    <p:set>
                                      <p:cBhvr>
                                        <p:cTn id="16" fill="hold"/>
                                        <p:tgtEl>
                                          <p:spTgt spid="122"/>
                                        </p:tgtEl>
                                        <p:attrNameLst>
                                          <p:attrName>style.visibility</p:attrName>
                                        </p:attrNameLst>
                                      </p:cBhvr>
                                      <p:to>
                                        <p:strVal val="visible"/>
                                      </p:to>
                                    </p:set>
                                    <p:animEffect filter="box(out)" transition="in">
                                      <p:cBhvr>
                                        <p:cTn id="17" dur="3000"/>
                                        <p:tgtEl>
                                          <p:spTgt spid="122"/>
                                        </p:tgtEl>
                                      </p:cBhvr>
                                    </p:animEffect>
                                  </p:childTnLst>
                                </p:cTn>
                              </p:par>
                            </p:childTnLst>
                          </p:cTn>
                        </p:par>
                        <p:par>
                          <p:cTn id="18" fill="hold">
                            <p:stCondLst>
                              <p:cond delay="8800"/>
                            </p:stCondLst>
                            <p:childTnLst>
                              <p:par>
                                <p:cTn id="19" presetClass="entr" nodeType="afterEffect" presetSubtype="16" presetID="23" grpId="4" fill="hold">
                                  <p:stCondLst>
                                    <p:cond delay="300"/>
                                  </p:stCondLst>
                                  <p:iterate type="el" backwards="0">
                                    <p:tmAbs val="0"/>
                                  </p:iterate>
                                  <p:childTnLst>
                                    <p:set>
                                      <p:cBhvr>
                                        <p:cTn id="20" fill="hold"/>
                                        <p:tgtEl>
                                          <p:spTgt spid="126"/>
                                        </p:tgtEl>
                                        <p:attrNameLst>
                                          <p:attrName>style.visibility</p:attrName>
                                        </p:attrNameLst>
                                      </p:cBhvr>
                                      <p:to>
                                        <p:strVal val="visible"/>
                                      </p:to>
                                    </p:set>
                                    <p:anim calcmode="lin" valueType="num">
                                      <p:cBhvr>
                                        <p:cTn id="21" dur="500" fill="hold"/>
                                        <p:tgtEl>
                                          <p:spTgt spid="126"/>
                                        </p:tgtEl>
                                        <p:attrNameLst>
                                          <p:attrName>ppt_w</p:attrName>
                                        </p:attrNameLst>
                                      </p:cBhvr>
                                      <p:tavLst>
                                        <p:tav tm="0">
                                          <p:val>
                                            <p:fltVal val="0"/>
                                          </p:val>
                                        </p:tav>
                                        <p:tav tm="100000">
                                          <p:val>
                                            <p:strVal val="#ppt_w"/>
                                          </p:val>
                                        </p:tav>
                                      </p:tavLst>
                                    </p:anim>
                                    <p:anim calcmode="lin" valueType="num">
                                      <p:cBhvr>
                                        <p:cTn id="22" dur="500" fill="hold"/>
                                        <p:tgtEl>
                                          <p:spTgt spid="126"/>
                                        </p:tgtEl>
                                        <p:attrNameLst>
                                          <p:attrName>ppt_h</p:attrName>
                                        </p:attrNameLst>
                                      </p:cBhvr>
                                      <p:tavLst>
                                        <p:tav tm="0">
                                          <p:val>
                                            <p:fltVal val="0"/>
                                          </p:val>
                                        </p:tav>
                                        <p:tav tm="100000">
                                          <p:val>
                                            <p:strVal val="#ppt_h"/>
                                          </p:val>
                                        </p:tav>
                                      </p:tavLst>
                                    </p:anim>
                                  </p:childTnLst>
                                </p:cTn>
                              </p:par>
                            </p:childTnLst>
                          </p:cTn>
                        </p:par>
                        <p:par>
                          <p:cTn id="23" fill="hold">
                            <p:stCondLst>
                              <p:cond delay="9600"/>
                            </p:stCondLst>
                            <p:childTnLst>
                              <p:par>
                                <p:cTn id="24" presetClass="entr" nodeType="afterEffect" presetSubtype="0" presetID="1" grpId="5" fill="hold">
                                  <p:stCondLst>
                                    <p:cond delay="200"/>
                                  </p:stCondLst>
                                  <p:iterate type="lt" backwards="0">
                                    <p:tmAbs val="100"/>
                                  </p:iterate>
                                  <p:childTnLst>
                                    <p:set>
                                      <p:cBhvr>
                                        <p:cTn id="25" fill="hold"/>
                                        <p:tgtEl>
                                          <p:spTgt spid="127"/>
                                        </p:tgtEl>
                                        <p:attrNameLst>
                                          <p:attrName>style.visibility</p:attrName>
                                        </p:attrNameLst>
                                      </p:cBhvr>
                                      <p:to>
                                        <p:strVal val="visible"/>
                                      </p:to>
                                    </p:set>
                                  </p:childTnLst>
                                </p:cTn>
                              </p:par>
                            </p:childTnLst>
                          </p:cTn>
                        </p:par>
                        <p:par>
                          <p:cTn id="26" fill="hold">
                            <p:stCondLst>
                              <p:cond delay="9800"/>
                            </p:stCondLst>
                            <p:childTnLst>
                              <p:par>
                                <p:cTn id="27" presetClass="entr" nodeType="afterEffect" presetSubtype="16" presetID="23" grpId="6" fill="hold">
                                  <p:stCondLst>
                                    <p:cond delay="300"/>
                                  </p:stCondLst>
                                  <p:iterate type="el" backwards="0">
                                    <p:tmAbs val="0"/>
                                  </p:iterate>
                                  <p:childTnLst>
                                    <p:set>
                                      <p:cBhvr>
                                        <p:cTn id="28" fill="hold"/>
                                        <p:tgtEl>
                                          <p:spTgt spid="125"/>
                                        </p:tgtEl>
                                        <p:attrNameLst>
                                          <p:attrName>style.visibility</p:attrName>
                                        </p:attrNameLst>
                                      </p:cBhvr>
                                      <p:to>
                                        <p:strVal val="visible"/>
                                      </p:to>
                                    </p:set>
                                    <p:anim calcmode="lin" valueType="num">
                                      <p:cBhvr>
                                        <p:cTn id="29" dur="500" fill="hold"/>
                                        <p:tgtEl>
                                          <p:spTgt spid="125"/>
                                        </p:tgtEl>
                                        <p:attrNameLst>
                                          <p:attrName>ppt_w</p:attrName>
                                        </p:attrNameLst>
                                      </p:cBhvr>
                                      <p:tavLst>
                                        <p:tav tm="0">
                                          <p:val>
                                            <p:fltVal val="0"/>
                                          </p:val>
                                        </p:tav>
                                        <p:tav tm="100000">
                                          <p:val>
                                            <p:strVal val="#ppt_w"/>
                                          </p:val>
                                        </p:tav>
                                      </p:tavLst>
                                    </p:anim>
                                    <p:anim calcmode="lin" valueType="num">
                                      <p:cBhvr>
                                        <p:cTn id="30" dur="500" fill="hold"/>
                                        <p:tgtEl>
                                          <p:spTgt spid="125"/>
                                        </p:tgtEl>
                                        <p:attrNameLst>
                                          <p:attrName>ppt_h</p:attrName>
                                        </p:attrNameLst>
                                      </p:cBhvr>
                                      <p:tavLst>
                                        <p:tav tm="0">
                                          <p:val>
                                            <p:fltVal val="0"/>
                                          </p:val>
                                        </p:tav>
                                        <p:tav tm="100000">
                                          <p:val>
                                            <p:strVal val="#ppt_h"/>
                                          </p:val>
                                        </p:tav>
                                      </p:tavLst>
                                    </p:anim>
                                  </p:childTnLst>
                                </p:cTn>
                              </p:par>
                            </p:childTnLst>
                          </p:cTn>
                        </p:par>
                        <p:par>
                          <p:cTn id="31" fill="hold">
                            <p:stCondLst>
                              <p:cond delay="10600"/>
                            </p:stCondLst>
                            <p:childTnLst>
                              <p:par>
                                <p:cTn id="32" presetClass="entr" nodeType="afterEffect" presetSubtype="16" presetID="23" grpId="7" fill="hold">
                                  <p:stCondLst>
                                    <p:cond delay="300"/>
                                  </p:stCondLst>
                                  <p:iterate type="el" backwards="0">
                                    <p:tmAbs val="0"/>
                                  </p:iterate>
                                  <p:childTnLst>
                                    <p:set>
                                      <p:cBhvr>
                                        <p:cTn id="33" fill="hold"/>
                                        <p:tgtEl>
                                          <p:spTgt spid="124"/>
                                        </p:tgtEl>
                                        <p:attrNameLst>
                                          <p:attrName>style.visibility</p:attrName>
                                        </p:attrNameLst>
                                      </p:cBhvr>
                                      <p:to>
                                        <p:strVal val="visible"/>
                                      </p:to>
                                    </p:set>
                                    <p:anim calcmode="lin" valueType="num">
                                      <p:cBhvr>
                                        <p:cTn id="34" dur="500" fill="hold"/>
                                        <p:tgtEl>
                                          <p:spTgt spid="124"/>
                                        </p:tgtEl>
                                        <p:attrNameLst>
                                          <p:attrName>ppt_w</p:attrName>
                                        </p:attrNameLst>
                                      </p:cBhvr>
                                      <p:tavLst>
                                        <p:tav tm="0">
                                          <p:val>
                                            <p:fltVal val="0"/>
                                          </p:val>
                                        </p:tav>
                                        <p:tav tm="100000">
                                          <p:val>
                                            <p:strVal val="#ppt_w"/>
                                          </p:val>
                                        </p:tav>
                                      </p:tavLst>
                                    </p:anim>
                                    <p:anim calcmode="lin" valueType="num">
                                      <p:cBhvr>
                                        <p:cTn id="35" dur="500" fill="hold"/>
                                        <p:tgtEl>
                                          <p:spTgt spid="1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6" grpId="4"/>
      <p:bldP build="whole" bldLvl="1" animBg="1" rev="0" advAuto="0" spid="124" grpId="7"/>
      <p:bldP build="whole" bldLvl="1" animBg="1" rev="0" advAuto="0" spid="127" grpId="5"/>
      <p:bldP build="whole" bldLvl="1" animBg="1" rev="0" advAuto="0" spid="125" grpId="6"/>
      <p:bldP build="whole" bldLvl="1" animBg="1" rev="0" advAuto="0" spid="123" grpId="2"/>
      <p:bldP build="whole" bldLvl="1" animBg="1" rev="0" advAuto="0" spid="122" grpId="3"/>
      <p:bldP build="whole" bldLvl="1" animBg="1" rev="0" advAuto="0" spid="121" grpId="1"/>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4" name="pexels-photo-355465.jpeg" descr="pexels-photo-355465.jpeg"/>
          <p:cNvPicPr>
            <a:picLocks noChangeAspect="1"/>
          </p:cNvPicPr>
          <p:nvPr/>
        </p:nvPicPr>
        <p:blipFill>
          <a:blip r:embed="rId2">
            <a:extLst/>
          </a:blip>
          <a:srcRect l="52538" t="0" r="3153" b="0"/>
          <a:stretch>
            <a:fillRect/>
          </a:stretch>
        </p:blipFill>
        <p:spPr>
          <a:xfrm>
            <a:off x="13143558" y="-3340"/>
            <a:ext cx="11242271" cy="13779857"/>
          </a:xfrm>
          <a:prstGeom prst="rect">
            <a:avLst/>
          </a:prstGeom>
          <a:ln w="12700">
            <a:miter lim="400000"/>
          </a:ln>
        </p:spPr>
      </p:pic>
      <p:sp>
        <p:nvSpPr>
          <p:cNvPr id="235" name="矩形"/>
          <p:cNvSpPr/>
          <p:nvPr/>
        </p:nvSpPr>
        <p:spPr>
          <a:xfrm>
            <a:off x="13148921" y="-5577"/>
            <a:ext cx="11240367" cy="13784331"/>
          </a:xfrm>
          <a:prstGeom prst="rect">
            <a:avLst/>
          </a:prstGeom>
          <a:solidFill>
            <a:srgbClr val="000000">
              <a:alpha val="48203"/>
            </a:srgbClr>
          </a:solidFill>
          <a:ln w="12700">
            <a:miter lim="400000"/>
          </a:ln>
        </p:spPr>
        <p:txBody>
          <a:bodyPr lIns="0" tIns="0" rIns="0" bIns="0" anchor="ctr"/>
          <a:lstStyle/>
          <a:p>
            <a:pPr>
              <a:defRPr b="0" sz="3200">
                <a:latin typeface="+mn-lt"/>
                <a:ea typeface="+mn-ea"/>
                <a:cs typeface="+mn-cs"/>
                <a:sym typeface="Helvetica Neue Medium"/>
              </a:defRPr>
            </a:pPr>
          </a:p>
        </p:txBody>
      </p:sp>
      <p:sp>
        <p:nvSpPr>
          <p:cNvPr id="236" name="矩形"/>
          <p:cNvSpPr/>
          <p:nvPr/>
        </p:nvSpPr>
        <p:spPr>
          <a:xfrm>
            <a:off x="-9903" y="-18986"/>
            <a:ext cx="13151452" cy="13811190"/>
          </a:xfrm>
          <a:prstGeom prst="rect">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37" name="How to do it"/>
          <p:cNvSpPr txBox="1"/>
          <p:nvPr/>
        </p:nvSpPr>
        <p:spPr>
          <a:xfrm>
            <a:off x="3944797" y="4620542"/>
            <a:ext cx="5242053" cy="12913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b="0" sz="8000">
                <a:latin typeface="Helvetica Neue Thin"/>
                <a:ea typeface="Helvetica Neue Thin"/>
                <a:cs typeface="Helvetica Neue Thin"/>
                <a:sym typeface="Helvetica Neue Thin"/>
              </a:defRPr>
            </a:lvl1pPr>
          </a:lstStyle>
          <a:p>
            <a:pPr/>
            <a:r>
              <a:t>How to do it</a:t>
            </a:r>
          </a:p>
        </p:txBody>
      </p:sp>
      <p:sp>
        <p:nvSpPr>
          <p:cNvPr id="238" name="Follow the background guide (pattern, questions)…"/>
          <p:cNvSpPr txBox="1"/>
          <p:nvPr/>
        </p:nvSpPr>
        <p:spPr>
          <a:xfrm>
            <a:off x="1519290" y="8529604"/>
            <a:ext cx="10093066" cy="10554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23333" indent="-423333" algn="l" defTabSz="457200">
              <a:buSzPct val="125000"/>
              <a:buChar char="•"/>
              <a:defRPr b="0" sz="3200"/>
            </a:pPr>
            <a:r>
              <a:t>Follow the background guide (pattern, questions)</a:t>
            </a:r>
          </a:p>
          <a:p>
            <a:pPr marL="423333" indent="-423333" algn="l" defTabSz="457200">
              <a:buSzPct val="125000"/>
              <a:buChar char="•"/>
              <a:defRPr b="0" sz="3200"/>
            </a:pPr>
            <a:r>
              <a:t>Divide, divide and divide…(framework)</a:t>
            </a:r>
          </a:p>
        </p:txBody>
      </p:sp>
      <p:grpSp>
        <p:nvGrpSpPr>
          <p:cNvPr id="242" name="成组"/>
          <p:cNvGrpSpPr/>
          <p:nvPr/>
        </p:nvGrpSpPr>
        <p:grpSpPr>
          <a:xfrm>
            <a:off x="6344806" y="6263437"/>
            <a:ext cx="15400195" cy="572822"/>
            <a:chOff x="0" y="247445"/>
            <a:chExt cx="15400193" cy="572820"/>
          </a:xfrm>
        </p:grpSpPr>
        <p:sp>
          <p:nvSpPr>
            <p:cNvPr id="239" name="圆形"/>
            <p:cNvSpPr/>
            <p:nvPr/>
          </p:nvSpPr>
          <p:spPr>
            <a:xfrm>
              <a:off x="0" y="312839"/>
              <a:ext cx="442033" cy="442034"/>
            </a:xfrm>
            <a:prstGeom prst="ellipse">
              <a:avLst/>
            </a:prstGeom>
            <a:solidFill>
              <a:srgbClr val="FFFFFF"/>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40" name="线条"/>
            <p:cNvSpPr/>
            <p:nvPr/>
          </p:nvSpPr>
          <p:spPr>
            <a:xfrm>
              <a:off x="226054" y="533855"/>
              <a:ext cx="8727406" cy="1"/>
            </a:xfrm>
            <a:prstGeom prst="line">
              <a:avLst/>
            </a:prstGeom>
            <a:noFill/>
            <a:ln w="25400" cap="flat">
              <a:solidFill>
                <a:srgbClr val="FFFFFF"/>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41" name="Motion list"/>
            <p:cNvSpPr txBox="1"/>
            <p:nvPr/>
          </p:nvSpPr>
          <p:spPr>
            <a:xfrm>
              <a:off x="9439586" y="247445"/>
              <a:ext cx="5960608" cy="572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3200">
                  <a:solidFill>
                    <a:srgbClr val="FFFFFF"/>
                  </a:solidFill>
                </a:defRPr>
              </a:lvl1pPr>
            </a:lstStyle>
            <a:p>
              <a:pPr/>
              <a:r>
                <a:t>Motion list</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15" grpId="1" fill="hold">
                                  <p:stCondLst>
                                    <p:cond delay="0"/>
                                  </p:stCondLst>
                                  <p:iterate type="el" backwards="0">
                                    <p:tmAbs val="0"/>
                                  </p:iterate>
                                  <p:childTnLst>
                                    <p:set>
                                      <p:cBhvr>
                                        <p:cTn id="6" fill="hold"/>
                                        <p:tgtEl>
                                          <p:spTgt spid="237"/>
                                        </p:tgtEl>
                                        <p:attrNameLst>
                                          <p:attrName>style.visibility</p:attrName>
                                        </p:attrNameLst>
                                      </p:cBhvr>
                                      <p:to>
                                        <p:strVal val="visible"/>
                                      </p:to>
                                    </p:set>
                                    <p:anim calcmode="lin" valueType="num">
                                      <p:cBhvr>
                                        <p:cTn id="7" dur="1000" fill="hold"/>
                                        <p:tgtEl>
                                          <p:spTgt spid="237"/>
                                        </p:tgtEl>
                                        <p:attrNameLst>
                                          <p:attrName>ppt_w</p:attrName>
                                        </p:attrNameLst>
                                      </p:cBhvr>
                                      <p:tavLst>
                                        <p:tav tm="0">
                                          <p:val>
                                            <p:fltVal val="0"/>
                                          </p:val>
                                        </p:tav>
                                        <p:tav tm="100000">
                                          <p:val>
                                            <p:strVal val="#ppt_w"/>
                                          </p:val>
                                        </p:tav>
                                      </p:tavLst>
                                    </p:anim>
                                    <p:anim calcmode="lin" valueType="num">
                                      <p:cBhvr>
                                        <p:cTn id="8" dur="1000" fill="hold"/>
                                        <p:tgtEl>
                                          <p:spTgt spid="237"/>
                                        </p:tgtEl>
                                        <p:attrNameLst>
                                          <p:attrName>ppt_h</p:attrName>
                                        </p:attrNameLst>
                                      </p:cBhvr>
                                      <p:tavLst>
                                        <p:tav tm="0">
                                          <p:val>
                                            <p:fltVal val="0"/>
                                          </p:val>
                                        </p:tav>
                                        <p:tav tm="100000">
                                          <p:val>
                                            <p:strVal val="#ppt_h"/>
                                          </p:val>
                                        </p:tav>
                                      </p:tavLst>
                                    </p:anim>
                                    <p:anim calcmode="lin" valueType="num">
                                      <p:cBhvr>
                                        <p:cTn id="9" dur="1000" fill="hold"/>
                                        <p:tgtEl>
                                          <p:spTgt spid="23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3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16" presetID="23" grpId="2" fill="hold">
                                  <p:stCondLst>
                                    <p:cond delay="0"/>
                                  </p:stCondLst>
                                  <p:iterate type="el" backwards="0">
                                    <p:tmAbs val="0"/>
                                  </p:iterate>
                                  <p:childTnLst>
                                    <p:set>
                                      <p:cBhvr>
                                        <p:cTn id="14" fill="hold"/>
                                        <p:tgtEl>
                                          <p:spTgt spid="238"/>
                                        </p:tgtEl>
                                        <p:attrNameLst>
                                          <p:attrName>style.visibility</p:attrName>
                                        </p:attrNameLst>
                                      </p:cBhvr>
                                      <p:to>
                                        <p:strVal val="visible"/>
                                      </p:to>
                                    </p:set>
                                    <p:anim calcmode="lin" valueType="num">
                                      <p:cBhvr>
                                        <p:cTn id="15" dur="2500" fill="hold"/>
                                        <p:tgtEl>
                                          <p:spTgt spid="238"/>
                                        </p:tgtEl>
                                        <p:attrNameLst>
                                          <p:attrName>ppt_w</p:attrName>
                                        </p:attrNameLst>
                                      </p:cBhvr>
                                      <p:tavLst>
                                        <p:tav tm="0">
                                          <p:val>
                                            <p:fltVal val="0"/>
                                          </p:val>
                                        </p:tav>
                                        <p:tav tm="100000">
                                          <p:val>
                                            <p:strVal val="#ppt_w"/>
                                          </p:val>
                                        </p:tav>
                                      </p:tavLst>
                                    </p:anim>
                                    <p:anim calcmode="lin" valueType="num">
                                      <p:cBhvr>
                                        <p:cTn id="16" dur="2500" fill="hold"/>
                                        <p:tgtEl>
                                          <p:spTgt spid="238"/>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8" presetID="22" grpId="3" fill="hold">
                                  <p:stCondLst>
                                    <p:cond delay="0"/>
                                  </p:stCondLst>
                                  <p:iterate type="el" backwards="0">
                                    <p:tmAbs val="0"/>
                                  </p:iterate>
                                  <p:childTnLst>
                                    <p:set>
                                      <p:cBhvr>
                                        <p:cTn id="20" fill="hold"/>
                                        <p:tgtEl>
                                          <p:spTgt spid="242"/>
                                        </p:tgtEl>
                                        <p:attrNameLst>
                                          <p:attrName>style.visibility</p:attrName>
                                        </p:attrNameLst>
                                      </p:cBhvr>
                                      <p:to>
                                        <p:strVal val="visible"/>
                                      </p:to>
                                    </p:set>
                                    <p:animEffect filter="wipe(left)" transition="in">
                                      <p:cBhvr>
                                        <p:cTn id="21" dur="10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8" grpId="2"/>
      <p:bldP build="whole" bldLvl="1" animBg="1" rev="0" advAuto="0" spid="242" grpId="3"/>
      <p:bldP build="whole" bldLvl="1" animBg="1" rev="0" advAuto="0" spid="237"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4" name="pexels-photo-355465.jpeg" descr="pexels-photo-355465.jpeg"/>
          <p:cNvPicPr>
            <a:picLocks noChangeAspect="1"/>
          </p:cNvPicPr>
          <p:nvPr/>
        </p:nvPicPr>
        <p:blipFill>
          <a:blip r:embed="rId2">
            <a:extLst/>
          </a:blip>
          <a:stretch>
            <a:fillRect/>
          </a:stretch>
        </p:blipFill>
        <p:spPr>
          <a:xfrm>
            <a:off x="-187224" y="-3340"/>
            <a:ext cx="25373293" cy="13779857"/>
          </a:xfrm>
          <a:prstGeom prst="rect">
            <a:avLst/>
          </a:prstGeom>
          <a:ln w="12700">
            <a:miter lim="400000"/>
          </a:ln>
        </p:spPr>
      </p:pic>
      <p:sp>
        <p:nvSpPr>
          <p:cNvPr id="245" name="矩形"/>
          <p:cNvSpPr/>
          <p:nvPr/>
        </p:nvSpPr>
        <p:spPr>
          <a:xfrm>
            <a:off x="-5288" y="-5577"/>
            <a:ext cx="24394576" cy="13784331"/>
          </a:xfrm>
          <a:prstGeom prst="rect">
            <a:avLst/>
          </a:prstGeom>
          <a:solidFill>
            <a:srgbClr val="000000">
              <a:alpha val="48203"/>
            </a:srgbClr>
          </a:solidFill>
          <a:ln w="12700">
            <a:miter lim="400000"/>
          </a:ln>
        </p:spPr>
        <p:txBody>
          <a:bodyPr lIns="0" tIns="0" rIns="0" bIns="0" anchor="ctr"/>
          <a:lstStyle/>
          <a:p>
            <a:pPr>
              <a:defRPr b="0" sz="3200">
                <a:latin typeface="+mn-lt"/>
                <a:ea typeface="+mn-ea"/>
                <a:cs typeface="+mn-cs"/>
                <a:sym typeface="Helvetica Neue Medium"/>
              </a:defRPr>
            </a:pPr>
          </a:p>
        </p:txBody>
      </p:sp>
      <p:sp>
        <p:nvSpPr>
          <p:cNvPr id="246" name="正方形"/>
          <p:cNvSpPr/>
          <p:nvPr/>
        </p:nvSpPr>
        <p:spPr>
          <a:xfrm>
            <a:off x="2737251" y="5576917"/>
            <a:ext cx="2562166" cy="2562166"/>
          </a:xfrm>
          <a:prstGeom prst="rect">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47" name="矩形"/>
          <p:cNvSpPr/>
          <p:nvPr/>
        </p:nvSpPr>
        <p:spPr>
          <a:xfrm>
            <a:off x="6880937" y="3723054"/>
            <a:ext cx="14765813" cy="6269892"/>
          </a:xfrm>
          <a:prstGeom prst="rect">
            <a:avLst/>
          </a:prstGeom>
          <a:ln w="25400">
            <a:solidFill>
              <a:srgbClr val="FFFFFF"/>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48" name="圆形"/>
          <p:cNvSpPr/>
          <p:nvPr/>
        </p:nvSpPr>
        <p:spPr>
          <a:xfrm>
            <a:off x="6645450" y="3526861"/>
            <a:ext cx="442034"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49" name="圆形"/>
          <p:cNvSpPr/>
          <p:nvPr/>
        </p:nvSpPr>
        <p:spPr>
          <a:xfrm>
            <a:off x="6645450" y="9730862"/>
            <a:ext cx="442034"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50" name="圆形"/>
          <p:cNvSpPr/>
          <p:nvPr/>
        </p:nvSpPr>
        <p:spPr>
          <a:xfrm>
            <a:off x="21448188" y="9730862"/>
            <a:ext cx="442033"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51" name="圆形"/>
          <p:cNvSpPr/>
          <p:nvPr/>
        </p:nvSpPr>
        <p:spPr>
          <a:xfrm>
            <a:off x="21448188" y="3526861"/>
            <a:ext cx="442033"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52" name="Further research"/>
          <p:cNvSpPr txBox="1"/>
          <p:nvPr/>
        </p:nvSpPr>
        <p:spPr>
          <a:xfrm>
            <a:off x="7848738" y="5388747"/>
            <a:ext cx="10408921" cy="189889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b="0" sz="12000">
                <a:solidFill>
                  <a:srgbClr val="FFFFFF"/>
                </a:solidFill>
                <a:latin typeface="Helvetica Neue Thin"/>
                <a:ea typeface="Helvetica Neue Thin"/>
                <a:cs typeface="Helvetica Neue Thin"/>
                <a:sym typeface="Helvetica Neue Thin"/>
              </a:defRPr>
            </a:lvl1pPr>
          </a:lstStyle>
          <a:p>
            <a:pPr/>
            <a:r>
              <a:t>Further research</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246"/>
                                        </p:tgtEl>
                                        <p:attrNameLst>
                                          <p:attrName>style.visibility</p:attrName>
                                        </p:attrNameLst>
                                      </p:cBhvr>
                                      <p:to>
                                        <p:strVal val="visible"/>
                                      </p:to>
                                    </p:set>
                                    <p:anim calcmode="lin" valueType="num">
                                      <p:cBhvr>
                                        <p:cTn id="7" dur="5000" fill="hold"/>
                                        <p:tgtEl>
                                          <p:spTgt spid="246"/>
                                        </p:tgtEl>
                                        <p:attrNameLst>
                                          <p:attrName>ppt_w</p:attrName>
                                        </p:attrNameLst>
                                      </p:cBhvr>
                                      <p:tavLst>
                                        <p:tav tm="0" fmla="#ppt_w*sin(2.5*pi*$)">
                                          <p:val>
                                            <p:fltVal val="0"/>
                                          </p:val>
                                        </p:tav>
                                        <p:tav tm="100000">
                                          <p:val>
                                            <p:fltVal val="1"/>
                                          </p:val>
                                        </p:tav>
                                      </p:tavLst>
                                    </p:anim>
                                    <p:anim calcmode="lin" valueType="num">
                                      <p:cBhvr>
                                        <p:cTn id="8" dur="5000" fill="hold"/>
                                        <p:tgtEl>
                                          <p:spTgt spid="246"/>
                                        </p:tgtEl>
                                        <p:attrNameLst>
                                          <p:attrName>ppt_h</p:attrName>
                                        </p:attrNameLst>
                                      </p:cBhvr>
                                      <p:tavLst>
                                        <p:tav tm="0">
                                          <p:val>
                                            <p:strVal val="#ppt_h"/>
                                          </p:val>
                                        </p:tav>
                                        <p:tav tm="100000">
                                          <p:val>
                                            <p:strVal val="#ppt_h"/>
                                          </p:val>
                                        </p:tav>
                                      </p:tavLst>
                                    </p:anim>
                                  </p:childTnLst>
                                </p:cTn>
                              </p:par>
                            </p:childTnLst>
                          </p:cTn>
                        </p:par>
                        <p:par>
                          <p:cTn id="9" fill="hold">
                            <p:stCondLst>
                              <p:cond delay="5000"/>
                            </p:stCondLst>
                            <p:childTnLst>
                              <p:par>
                                <p:cTn id="10" presetClass="entr" nodeType="afterEffect" presetSubtype="16" presetID="23" grpId="2" fill="hold">
                                  <p:stCondLst>
                                    <p:cond delay="100"/>
                                  </p:stCondLst>
                                  <p:iterate type="el" backwards="0">
                                    <p:tmAbs val="0"/>
                                  </p:iterate>
                                  <p:childTnLst>
                                    <p:set>
                                      <p:cBhvr>
                                        <p:cTn id="11" fill="hold"/>
                                        <p:tgtEl>
                                          <p:spTgt spid="248"/>
                                        </p:tgtEl>
                                        <p:attrNameLst>
                                          <p:attrName>style.visibility</p:attrName>
                                        </p:attrNameLst>
                                      </p:cBhvr>
                                      <p:to>
                                        <p:strVal val="visible"/>
                                      </p:to>
                                    </p:set>
                                    <p:anim calcmode="lin" valueType="num">
                                      <p:cBhvr>
                                        <p:cTn id="12" dur="500" fill="hold"/>
                                        <p:tgtEl>
                                          <p:spTgt spid="248"/>
                                        </p:tgtEl>
                                        <p:attrNameLst>
                                          <p:attrName>ppt_w</p:attrName>
                                        </p:attrNameLst>
                                      </p:cBhvr>
                                      <p:tavLst>
                                        <p:tav tm="0">
                                          <p:val>
                                            <p:fltVal val="0"/>
                                          </p:val>
                                        </p:tav>
                                        <p:tav tm="100000">
                                          <p:val>
                                            <p:strVal val="#ppt_w"/>
                                          </p:val>
                                        </p:tav>
                                      </p:tavLst>
                                    </p:anim>
                                    <p:anim calcmode="lin" valueType="num">
                                      <p:cBhvr>
                                        <p:cTn id="13" dur="500" fill="hold"/>
                                        <p:tgtEl>
                                          <p:spTgt spid="248"/>
                                        </p:tgtEl>
                                        <p:attrNameLst>
                                          <p:attrName>ppt_h</p:attrName>
                                        </p:attrNameLst>
                                      </p:cBhvr>
                                      <p:tavLst>
                                        <p:tav tm="0">
                                          <p:val>
                                            <p:fltVal val="0"/>
                                          </p:val>
                                        </p:tav>
                                        <p:tav tm="100000">
                                          <p:val>
                                            <p:strVal val="#ppt_h"/>
                                          </p:val>
                                        </p:tav>
                                      </p:tavLst>
                                    </p:anim>
                                  </p:childTnLst>
                                </p:cTn>
                              </p:par>
                            </p:childTnLst>
                          </p:cTn>
                        </p:par>
                        <p:par>
                          <p:cTn id="14" fill="hold">
                            <p:stCondLst>
                              <p:cond delay="5600"/>
                            </p:stCondLst>
                            <p:childTnLst>
                              <p:par>
                                <p:cTn id="15" presetClass="entr" nodeType="afterEffect" presetSubtype="32" presetID="4" grpId="3" fill="hold">
                                  <p:stCondLst>
                                    <p:cond delay="200"/>
                                  </p:stCondLst>
                                  <p:iterate type="el" backwards="0">
                                    <p:tmAbs val="0"/>
                                  </p:iterate>
                                  <p:childTnLst>
                                    <p:set>
                                      <p:cBhvr>
                                        <p:cTn id="16" fill="hold"/>
                                        <p:tgtEl>
                                          <p:spTgt spid="247"/>
                                        </p:tgtEl>
                                        <p:attrNameLst>
                                          <p:attrName>style.visibility</p:attrName>
                                        </p:attrNameLst>
                                      </p:cBhvr>
                                      <p:to>
                                        <p:strVal val="visible"/>
                                      </p:to>
                                    </p:set>
                                    <p:animEffect filter="box(out)" transition="in">
                                      <p:cBhvr>
                                        <p:cTn id="17" dur="3000"/>
                                        <p:tgtEl>
                                          <p:spTgt spid="247"/>
                                        </p:tgtEl>
                                      </p:cBhvr>
                                    </p:animEffect>
                                  </p:childTnLst>
                                </p:cTn>
                              </p:par>
                            </p:childTnLst>
                          </p:cTn>
                        </p:par>
                        <p:par>
                          <p:cTn id="18" fill="hold">
                            <p:stCondLst>
                              <p:cond delay="8800"/>
                            </p:stCondLst>
                            <p:childTnLst>
                              <p:par>
                                <p:cTn id="19" presetClass="entr" nodeType="afterEffect" presetSubtype="16" presetID="23" grpId="4" fill="hold">
                                  <p:stCondLst>
                                    <p:cond delay="300"/>
                                  </p:stCondLst>
                                  <p:iterate type="el" backwards="0">
                                    <p:tmAbs val="0"/>
                                  </p:iterate>
                                  <p:childTnLst>
                                    <p:set>
                                      <p:cBhvr>
                                        <p:cTn id="20" fill="hold"/>
                                        <p:tgtEl>
                                          <p:spTgt spid="251"/>
                                        </p:tgtEl>
                                        <p:attrNameLst>
                                          <p:attrName>style.visibility</p:attrName>
                                        </p:attrNameLst>
                                      </p:cBhvr>
                                      <p:to>
                                        <p:strVal val="visible"/>
                                      </p:to>
                                    </p:set>
                                    <p:anim calcmode="lin" valueType="num">
                                      <p:cBhvr>
                                        <p:cTn id="21" dur="500" fill="hold"/>
                                        <p:tgtEl>
                                          <p:spTgt spid="251"/>
                                        </p:tgtEl>
                                        <p:attrNameLst>
                                          <p:attrName>ppt_w</p:attrName>
                                        </p:attrNameLst>
                                      </p:cBhvr>
                                      <p:tavLst>
                                        <p:tav tm="0">
                                          <p:val>
                                            <p:fltVal val="0"/>
                                          </p:val>
                                        </p:tav>
                                        <p:tav tm="100000">
                                          <p:val>
                                            <p:strVal val="#ppt_w"/>
                                          </p:val>
                                        </p:tav>
                                      </p:tavLst>
                                    </p:anim>
                                    <p:anim calcmode="lin" valueType="num">
                                      <p:cBhvr>
                                        <p:cTn id="22" dur="500" fill="hold"/>
                                        <p:tgtEl>
                                          <p:spTgt spid="251"/>
                                        </p:tgtEl>
                                        <p:attrNameLst>
                                          <p:attrName>ppt_h</p:attrName>
                                        </p:attrNameLst>
                                      </p:cBhvr>
                                      <p:tavLst>
                                        <p:tav tm="0">
                                          <p:val>
                                            <p:fltVal val="0"/>
                                          </p:val>
                                        </p:tav>
                                        <p:tav tm="100000">
                                          <p:val>
                                            <p:strVal val="#ppt_h"/>
                                          </p:val>
                                        </p:tav>
                                      </p:tavLst>
                                    </p:anim>
                                  </p:childTnLst>
                                </p:cTn>
                              </p:par>
                            </p:childTnLst>
                          </p:cTn>
                        </p:par>
                        <p:par>
                          <p:cTn id="23" fill="hold">
                            <p:stCondLst>
                              <p:cond delay="9600"/>
                            </p:stCondLst>
                            <p:childTnLst>
                              <p:par>
                                <p:cTn id="24" presetClass="entr" nodeType="afterEffect" presetSubtype="0" presetID="1" grpId="5" fill="hold">
                                  <p:stCondLst>
                                    <p:cond delay="200"/>
                                  </p:stCondLst>
                                  <p:iterate type="lt" backwards="0">
                                    <p:tmAbs val="100"/>
                                  </p:iterate>
                                  <p:childTnLst>
                                    <p:set>
                                      <p:cBhvr>
                                        <p:cTn id="25" fill="hold"/>
                                        <p:tgtEl>
                                          <p:spTgt spid="252"/>
                                        </p:tgtEl>
                                        <p:attrNameLst>
                                          <p:attrName>style.visibility</p:attrName>
                                        </p:attrNameLst>
                                      </p:cBhvr>
                                      <p:to>
                                        <p:strVal val="visible"/>
                                      </p:to>
                                    </p:set>
                                  </p:childTnLst>
                                </p:cTn>
                              </p:par>
                            </p:childTnLst>
                          </p:cTn>
                        </p:par>
                        <p:par>
                          <p:cTn id="26" fill="hold">
                            <p:stCondLst>
                              <p:cond delay="9800"/>
                            </p:stCondLst>
                            <p:childTnLst>
                              <p:par>
                                <p:cTn id="27" presetClass="entr" nodeType="afterEffect" presetSubtype="16" presetID="23" grpId="6" fill="hold">
                                  <p:stCondLst>
                                    <p:cond delay="300"/>
                                  </p:stCondLst>
                                  <p:iterate type="el" backwards="0">
                                    <p:tmAbs val="0"/>
                                  </p:iterate>
                                  <p:childTnLst>
                                    <p:set>
                                      <p:cBhvr>
                                        <p:cTn id="28" fill="hold"/>
                                        <p:tgtEl>
                                          <p:spTgt spid="250"/>
                                        </p:tgtEl>
                                        <p:attrNameLst>
                                          <p:attrName>style.visibility</p:attrName>
                                        </p:attrNameLst>
                                      </p:cBhvr>
                                      <p:to>
                                        <p:strVal val="visible"/>
                                      </p:to>
                                    </p:set>
                                    <p:anim calcmode="lin" valueType="num">
                                      <p:cBhvr>
                                        <p:cTn id="29" dur="500" fill="hold"/>
                                        <p:tgtEl>
                                          <p:spTgt spid="250"/>
                                        </p:tgtEl>
                                        <p:attrNameLst>
                                          <p:attrName>ppt_w</p:attrName>
                                        </p:attrNameLst>
                                      </p:cBhvr>
                                      <p:tavLst>
                                        <p:tav tm="0">
                                          <p:val>
                                            <p:fltVal val="0"/>
                                          </p:val>
                                        </p:tav>
                                        <p:tav tm="100000">
                                          <p:val>
                                            <p:strVal val="#ppt_w"/>
                                          </p:val>
                                        </p:tav>
                                      </p:tavLst>
                                    </p:anim>
                                    <p:anim calcmode="lin" valueType="num">
                                      <p:cBhvr>
                                        <p:cTn id="30" dur="500" fill="hold"/>
                                        <p:tgtEl>
                                          <p:spTgt spid="250"/>
                                        </p:tgtEl>
                                        <p:attrNameLst>
                                          <p:attrName>ppt_h</p:attrName>
                                        </p:attrNameLst>
                                      </p:cBhvr>
                                      <p:tavLst>
                                        <p:tav tm="0">
                                          <p:val>
                                            <p:fltVal val="0"/>
                                          </p:val>
                                        </p:tav>
                                        <p:tav tm="100000">
                                          <p:val>
                                            <p:strVal val="#ppt_h"/>
                                          </p:val>
                                        </p:tav>
                                      </p:tavLst>
                                    </p:anim>
                                  </p:childTnLst>
                                </p:cTn>
                              </p:par>
                            </p:childTnLst>
                          </p:cTn>
                        </p:par>
                        <p:par>
                          <p:cTn id="31" fill="hold">
                            <p:stCondLst>
                              <p:cond delay="10600"/>
                            </p:stCondLst>
                            <p:childTnLst>
                              <p:par>
                                <p:cTn id="32" presetClass="entr" nodeType="afterEffect" presetSubtype="16" presetID="23" grpId="7" fill="hold">
                                  <p:stCondLst>
                                    <p:cond delay="300"/>
                                  </p:stCondLst>
                                  <p:iterate type="el" backwards="0">
                                    <p:tmAbs val="0"/>
                                  </p:iterate>
                                  <p:childTnLst>
                                    <p:set>
                                      <p:cBhvr>
                                        <p:cTn id="33" fill="hold"/>
                                        <p:tgtEl>
                                          <p:spTgt spid="249"/>
                                        </p:tgtEl>
                                        <p:attrNameLst>
                                          <p:attrName>style.visibility</p:attrName>
                                        </p:attrNameLst>
                                      </p:cBhvr>
                                      <p:to>
                                        <p:strVal val="visible"/>
                                      </p:to>
                                    </p:set>
                                    <p:anim calcmode="lin" valueType="num">
                                      <p:cBhvr>
                                        <p:cTn id="34" dur="500" fill="hold"/>
                                        <p:tgtEl>
                                          <p:spTgt spid="249"/>
                                        </p:tgtEl>
                                        <p:attrNameLst>
                                          <p:attrName>ppt_w</p:attrName>
                                        </p:attrNameLst>
                                      </p:cBhvr>
                                      <p:tavLst>
                                        <p:tav tm="0">
                                          <p:val>
                                            <p:fltVal val="0"/>
                                          </p:val>
                                        </p:tav>
                                        <p:tav tm="100000">
                                          <p:val>
                                            <p:strVal val="#ppt_w"/>
                                          </p:val>
                                        </p:tav>
                                      </p:tavLst>
                                    </p:anim>
                                    <p:anim calcmode="lin" valueType="num">
                                      <p:cBhvr>
                                        <p:cTn id="35" dur="500" fill="hold"/>
                                        <p:tgtEl>
                                          <p:spTgt spid="24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2" grpId="5"/>
      <p:bldP build="whole" bldLvl="1" animBg="1" rev="0" advAuto="0" spid="249" grpId="7"/>
      <p:bldP build="whole" bldLvl="1" animBg="1" rev="0" advAuto="0" spid="247" grpId="3"/>
      <p:bldP build="whole" bldLvl="1" animBg="1" rev="0" advAuto="0" spid="250" grpId="6"/>
      <p:bldP build="whole" bldLvl="1" animBg="1" rev="0" advAuto="0" spid="246" grpId="1"/>
      <p:bldP build="whole" bldLvl="1" animBg="1" rev="0" advAuto="0" spid="251" grpId="4"/>
      <p:bldP build="whole" bldLvl="1" animBg="1" rev="0" advAuto="0" spid="248" grpId="2"/>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4" name="pexels-photo-355465.jpeg" descr="pexels-photo-355465.jpeg"/>
          <p:cNvPicPr>
            <a:picLocks noChangeAspect="1"/>
          </p:cNvPicPr>
          <p:nvPr/>
        </p:nvPicPr>
        <p:blipFill>
          <a:blip r:embed="rId2">
            <a:extLst/>
          </a:blip>
          <a:srcRect l="839" t="32785" r="3263" b="33200"/>
          <a:stretch>
            <a:fillRect/>
          </a:stretch>
        </p:blipFill>
        <p:spPr>
          <a:xfrm>
            <a:off x="25903" y="4514412"/>
            <a:ext cx="24332194" cy="4687175"/>
          </a:xfrm>
          <a:prstGeom prst="rect">
            <a:avLst/>
          </a:prstGeom>
          <a:ln w="12700">
            <a:miter lim="400000"/>
          </a:ln>
        </p:spPr>
      </p:pic>
      <p:sp>
        <p:nvSpPr>
          <p:cNvPr id="255" name="矩形"/>
          <p:cNvSpPr/>
          <p:nvPr/>
        </p:nvSpPr>
        <p:spPr>
          <a:xfrm>
            <a:off x="-9903" y="4519914"/>
            <a:ext cx="24403806" cy="4676172"/>
          </a:xfrm>
          <a:prstGeom prst="rect">
            <a:avLst/>
          </a:prstGeom>
          <a:solidFill>
            <a:srgbClr val="000000">
              <a:alpha val="50000"/>
            </a:srgb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56" name="Country"/>
          <p:cNvSpPr txBox="1"/>
          <p:nvPr/>
        </p:nvSpPr>
        <p:spPr>
          <a:xfrm>
            <a:off x="10328402" y="1250149"/>
            <a:ext cx="3727197" cy="12913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b="0" sz="8000">
                <a:latin typeface="Helvetica Neue Thin"/>
                <a:ea typeface="Helvetica Neue Thin"/>
                <a:cs typeface="Helvetica Neue Thin"/>
                <a:sym typeface="Helvetica Neue Thin"/>
              </a:defRPr>
            </a:lvl1pPr>
          </a:lstStyle>
          <a:p>
            <a:pPr/>
            <a:r>
              <a:t>Country </a:t>
            </a:r>
          </a:p>
        </p:txBody>
      </p:sp>
      <p:sp>
        <p:nvSpPr>
          <p:cNvPr id="257" name="What to research?"/>
          <p:cNvSpPr txBox="1"/>
          <p:nvPr/>
        </p:nvSpPr>
        <p:spPr>
          <a:xfrm>
            <a:off x="7713922" y="3091530"/>
            <a:ext cx="8956157" cy="572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b="0" sz="3200"/>
            </a:lvl1pPr>
          </a:lstStyle>
          <a:p>
            <a:pPr/>
            <a:r>
              <a:t>What to research?</a:t>
            </a:r>
          </a:p>
        </p:txBody>
      </p:sp>
      <p:sp>
        <p:nvSpPr>
          <p:cNvPr id="258" name="According to McClintock, a 15th Century"/>
          <p:cNvSpPr txBox="1"/>
          <p:nvPr/>
        </p:nvSpPr>
        <p:spPr>
          <a:xfrm>
            <a:off x="8172240" y="-6404261"/>
            <a:ext cx="5960608" cy="10677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sz="3200"/>
            </a:pPr>
            <a:r>
              <a:t>According to McClintock, a </a:t>
            </a:r>
            <a:r>
              <a:rPr b="1"/>
              <a:t>15th Century</a:t>
            </a:r>
          </a:p>
        </p:txBody>
      </p:sp>
      <p:grpSp>
        <p:nvGrpSpPr>
          <p:cNvPr id="276" name="成组"/>
          <p:cNvGrpSpPr/>
          <p:nvPr/>
        </p:nvGrpSpPr>
        <p:grpSpPr>
          <a:xfrm>
            <a:off x="2244567" y="5316050"/>
            <a:ext cx="19894866" cy="3922977"/>
            <a:chOff x="0" y="0"/>
            <a:chExt cx="19894865" cy="3922975"/>
          </a:xfrm>
        </p:grpSpPr>
        <p:sp>
          <p:nvSpPr>
            <p:cNvPr id="259" name="Physical geography"/>
            <p:cNvSpPr txBox="1"/>
            <p:nvPr/>
          </p:nvSpPr>
          <p:spPr>
            <a:xfrm>
              <a:off x="914808" y="1591806"/>
              <a:ext cx="2674856" cy="1055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defRPr b="0" sz="3200">
                  <a:solidFill>
                    <a:srgbClr val="FFFFFF"/>
                  </a:solidFill>
                </a:defRPr>
              </a:lvl1pPr>
            </a:lstStyle>
            <a:p>
              <a:pPr/>
              <a:r>
                <a:t>Physical geography</a:t>
              </a:r>
            </a:p>
          </p:txBody>
        </p:sp>
        <p:sp>
          <p:nvSpPr>
            <p:cNvPr id="260" name="圆形"/>
            <p:cNvSpPr/>
            <p:nvPr/>
          </p:nvSpPr>
          <p:spPr>
            <a:xfrm>
              <a:off x="2031219" y="1325036"/>
              <a:ext cx="442034" cy="442034"/>
            </a:xfrm>
            <a:prstGeom prst="ellipse">
              <a:avLst/>
            </a:prstGeom>
            <a:solidFill>
              <a:srgbClr val="FFFFFF"/>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61" name="线条"/>
            <p:cNvSpPr/>
            <p:nvPr/>
          </p:nvSpPr>
          <p:spPr>
            <a:xfrm>
              <a:off x="779374" y="1541949"/>
              <a:ext cx="18336118" cy="1"/>
            </a:xfrm>
            <a:prstGeom prst="line">
              <a:avLst/>
            </a:prstGeom>
            <a:noFill/>
            <a:ln w="25400" cap="flat">
              <a:solidFill>
                <a:srgbClr val="FFFFFF"/>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62" name="“defined territory”"/>
            <p:cNvSpPr txBox="1"/>
            <p:nvPr/>
          </p:nvSpPr>
          <p:spPr>
            <a:xfrm>
              <a:off x="0" y="2714931"/>
              <a:ext cx="4504472" cy="548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defRPr b="0">
                  <a:solidFill>
                    <a:srgbClr val="FFFFFF"/>
                  </a:solidFill>
                </a:defRPr>
              </a:lvl1pPr>
            </a:lstStyle>
            <a:p>
              <a:pPr/>
              <a:r>
                <a:t>“defined territory”</a:t>
              </a:r>
            </a:p>
          </p:txBody>
        </p:sp>
        <p:sp>
          <p:nvSpPr>
            <p:cNvPr id="263" name="快门"/>
            <p:cNvSpPr/>
            <p:nvPr/>
          </p:nvSpPr>
          <p:spPr>
            <a:xfrm>
              <a:off x="6893527" y="45015"/>
              <a:ext cx="977681" cy="977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9683" y="0"/>
                    <a:pt x="8604" y="169"/>
                    <a:pt x="7590" y="484"/>
                  </a:cubicBezTo>
                  <a:cubicBezTo>
                    <a:pt x="6863" y="2032"/>
                    <a:pt x="5709" y="5429"/>
                    <a:pt x="7045" y="9518"/>
                  </a:cubicBezTo>
                  <a:lnTo>
                    <a:pt x="8792" y="7302"/>
                  </a:lnTo>
                  <a:cubicBezTo>
                    <a:pt x="11466" y="3672"/>
                    <a:pt x="14927" y="2482"/>
                    <a:pt x="17201" y="2103"/>
                  </a:cubicBezTo>
                  <a:cubicBezTo>
                    <a:pt x="15409" y="782"/>
                    <a:pt x="13196" y="0"/>
                    <a:pt x="10800" y="0"/>
                  </a:cubicBezTo>
                  <a:close/>
                  <a:moveTo>
                    <a:pt x="6731" y="795"/>
                  </a:moveTo>
                  <a:cubicBezTo>
                    <a:pt x="3636" y="2055"/>
                    <a:pt x="1257" y="4709"/>
                    <a:pt x="375" y="7979"/>
                  </a:cubicBezTo>
                  <a:cubicBezTo>
                    <a:pt x="2737" y="11561"/>
                    <a:pt x="5999" y="12779"/>
                    <a:pt x="7908" y="13191"/>
                  </a:cubicBezTo>
                  <a:cubicBezTo>
                    <a:pt x="7698" y="12730"/>
                    <a:pt x="7440" y="12174"/>
                    <a:pt x="7307" y="11920"/>
                  </a:cubicBezTo>
                  <a:cubicBezTo>
                    <a:pt x="7218" y="11752"/>
                    <a:pt x="7099" y="11472"/>
                    <a:pt x="6983" y="11183"/>
                  </a:cubicBezTo>
                  <a:cubicBezTo>
                    <a:pt x="4953" y="6729"/>
                    <a:pt x="5895" y="2858"/>
                    <a:pt x="6731" y="795"/>
                  </a:cubicBezTo>
                  <a:close/>
                  <a:moveTo>
                    <a:pt x="17908" y="2673"/>
                  </a:moveTo>
                  <a:cubicBezTo>
                    <a:pt x="15922" y="2904"/>
                    <a:pt x="12483" y="3807"/>
                    <a:pt x="9744" y="7162"/>
                  </a:cubicBezTo>
                  <a:cubicBezTo>
                    <a:pt x="10018" y="7190"/>
                    <a:pt x="10346" y="7222"/>
                    <a:pt x="10697" y="7255"/>
                  </a:cubicBezTo>
                  <a:cubicBezTo>
                    <a:pt x="11486" y="7328"/>
                    <a:pt x="12003" y="7394"/>
                    <a:pt x="12346" y="7449"/>
                  </a:cubicBezTo>
                  <a:cubicBezTo>
                    <a:pt x="17485" y="8250"/>
                    <a:pt x="20224" y="11534"/>
                    <a:pt x="21322" y="13233"/>
                  </a:cubicBezTo>
                  <a:cubicBezTo>
                    <a:pt x="21502" y="12451"/>
                    <a:pt x="21600" y="11637"/>
                    <a:pt x="21600" y="10800"/>
                  </a:cubicBezTo>
                  <a:cubicBezTo>
                    <a:pt x="21600" y="7558"/>
                    <a:pt x="20169" y="4653"/>
                    <a:pt x="17908" y="2673"/>
                  </a:cubicBezTo>
                  <a:close/>
                  <a:moveTo>
                    <a:pt x="13308" y="8319"/>
                  </a:moveTo>
                  <a:lnTo>
                    <a:pt x="13907" y="9853"/>
                  </a:lnTo>
                  <a:cubicBezTo>
                    <a:pt x="14109" y="10307"/>
                    <a:pt x="14283" y="10754"/>
                    <a:pt x="14430" y="11193"/>
                  </a:cubicBezTo>
                  <a:lnTo>
                    <a:pt x="14464" y="11278"/>
                  </a:lnTo>
                  <a:lnTo>
                    <a:pt x="14459" y="11284"/>
                  </a:lnTo>
                  <a:cubicBezTo>
                    <a:pt x="15895" y="15672"/>
                    <a:pt x="14705" y="19272"/>
                    <a:pt x="13750" y="21188"/>
                  </a:cubicBezTo>
                  <a:cubicBezTo>
                    <a:pt x="17219" y="20205"/>
                    <a:pt x="19977" y="17534"/>
                    <a:pt x="21079" y="14116"/>
                  </a:cubicBezTo>
                  <a:cubicBezTo>
                    <a:pt x="20408" y="12922"/>
                    <a:pt x="18101" y="9475"/>
                    <a:pt x="13308" y="8319"/>
                  </a:cubicBezTo>
                  <a:close/>
                  <a:moveTo>
                    <a:pt x="176" y="8866"/>
                  </a:moveTo>
                  <a:cubicBezTo>
                    <a:pt x="62" y="9494"/>
                    <a:pt x="0" y="10139"/>
                    <a:pt x="0" y="10800"/>
                  </a:cubicBezTo>
                  <a:cubicBezTo>
                    <a:pt x="0" y="13806"/>
                    <a:pt x="1228" y="16524"/>
                    <a:pt x="3210" y="18481"/>
                  </a:cubicBezTo>
                  <a:cubicBezTo>
                    <a:pt x="5360" y="18248"/>
                    <a:pt x="8551" y="17337"/>
                    <a:pt x="11239" y="14266"/>
                  </a:cubicBezTo>
                  <a:cubicBezTo>
                    <a:pt x="11019" y="14250"/>
                    <a:pt x="10811" y="14234"/>
                    <a:pt x="10700" y="14224"/>
                  </a:cubicBezTo>
                  <a:cubicBezTo>
                    <a:pt x="10631" y="14217"/>
                    <a:pt x="10547" y="14208"/>
                    <a:pt x="10454" y="14199"/>
                  </a:cubicBezTo>
                  <a:cubicBezTo>
                    <a:pt x="9747" y="14139"/>
                    <a:pt x="9260" y="14076"/>
                    <a:pt x="8999" y="14038"/>
                  </a:cubicBezTo>
                  <a:lnTo>
                    <a:pt x="8961" y="14035"/>
                  </a:lnTo>
                  <a:cubicBezTo>
                    <a:pt x="7546" y="13892"/>
                    <a:pt x="3254" y="13106"/>
                    <a:pt x="176" y="8866"/>
                  </a:cubicBezTo>
                  <a:close/>
                  <a:moveTo>
                    <a:pt x="13957" y="11919"/>
                  </a:moveTo>
                  <a:lnTo>
                    <a:pt x="12432" y="13851"/>
                  </a:lnTo>
                  <a:lnTo>
                    <a:pt x="12437" y="13854"/>
                  </a:lnTo>
                  <a:cubicBezTo>
                    <a:pt x="9707" y="17479"/>
                    <a:pt x="6303" y="18696"/>
                    <a:pt x="3854" y="19069"/>
                  </a:cubicBezTo>
                  <a:cubicBezTo>
                    <a:pt x="5732" y="20648"/>
                    <a:pt x="8155" y="21600"/>
                    <a:pt x="10800" y="21600"/>
                  </a:cubicBezTo>
                  <a:cubicBezTo>
                    <a:pt x="11515" y="21600"/>
                    <a:pt x="12212" y="21528"/>
                    <a:pt x="12887" y="21396"/>
                  </a:cubicBezTo>
                  <a:cubicBezTo>
                    <a:pt x="13765" y="19837"/>
                    <a:pt x="15239" y="16329"/>
                    <a:pt x="13957" y="11919"/>
                  </a:cubicBezTo>
                  <a:close/>
                </a:path>
              </a:pathLst>
            </a:custGeom>
            <a:solidFill>
              <a:schemeClr val="accent5">
                <a:hueOff val="-152896"/>
                <a:lumOff val="12368"/>
              </a:schemeClr>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64" name="木星"/>
            <p:cNvSpPr/>
            <p:nvPr/>
          </p:nvSpPr>
          <p:spPr>
            <a:xfrm>
              <a:off x="1763396" y="45015"/>
              <a:ext cx="977680" cy="977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7050" y="0"/>
                    <a:pt x="3745" y="1913"/>
                    <a:pt x="1809" y="4814"/>
                  </a:cubicBezTo>
                  <a:lnTo>
                    <a:pt x="19789" y="4814"/>
                  </a:lnTo>
                  <a:cubicBezTo>
                    <a:pt x="17853" y="1912"/>
                    <a:pt x="14550" y="0"/>
                    <a:pt x="10800" y="0"/>
                  </a:cubicBezTo>
                  <a:close/>
                  <a:moveTo>
                    <a:pt x="1151" y="5943"/>
                  </a:moveTo>
                  <a:cubicBezTo>
                    <a:pt x="1002" y="6239"/>
                    <a:pt x="866" y="6543"/>
                    <a:pt x="744" y="6853"/>
                  </a:cubicBezTo>
                  <a:lnTo>
                    <a:pt x="20856" y="6853"/>
                  </a:lnTo>
                  <a:cubicBezTo>
                    <a:pt x="20734" y="6543"/>
                    <a:pt x="20597" y="6239"/>
                    <a:pt x="20447" y="5943"/>
                  </a:cubicBezTo>
                  <a:lnTo>
                    <a:pt x="1151" y="5943"/>
                  </a:lnTo>
                  <a:close/>
                  <a:moveTo>
                    <a:pt x="2668" y="8016"/>
                  </a:moveTo>
                  <a:cubicBezTo>
                    <a:pt x="2481" y="8016"/>
                    <a:pt x="2295" y="8051"/>
                    <a:pt x="2135" y="8120"/>
                  </a:cubicBezTo>
                  <a:lnTo>
                    <a:pt x="1782" y="8274"/>
                  </a:lnTo>
                  <a:cubicBezTo>
                    <a:pt x="1461" y="8413"/>
                    <a:pt x="1037" y="8413"/>
                    <a:pt x="716" y="8274"/>
                  </a:cubicBezTo>
                  <a:lnTo>
                    <a:pt x="363" y="8120"/>
                  </a:lnTo>
                  <a:cubicBezTo>
                    <a:pt x="354" y="8117"/>
                    <a:pt x="346" y="8114"/>
                    <a:pt x="338" y="8110"/>
                  </a:cubicBezTo>
                  <a:cubicBezTo>
                    <a:pt x="117" y="8970"/>
                    <a:pt x="0" y="9871"/>
                    <a:pt x="0" y="10800"/>
                  </a:cubicBezTo>
                  <a:cubicBezTo>
                    <a:pt x="0" y="10892"/>
                    <a:pt x="1" y="10984"/>
                    <a:pt x="3" y="11075"/>
                  </a:cubicBezTo>
                  <a:cubicBezTo>
                    <a:pt x="82" y="11058"/>
                    <a:pt x="158" y="11033"/>
                    <a:pt x="230" y="11002"/>
                  </a:cubicBezTo>
                  <a:lnTo>
                    <a:pt x="581" y="10851"/>
                  </a:lnTo>
                  <a:cubicBezTo>
                    <a:pt x="902" y="10711"/>
                    <a:pt x="1327" y="10711"/>
                    <a:pt x="1649" y="10851"/>
                  </a:cubicBezTo>
                  <a:lnTo>
                    <a:pt x="2001" y="11002"/>
                  </a:lnTo>
                  <a:cubicBezTo>
                    <a:pt x="2323" y="11142"/>
                    <a:pt x="2746" y="11142"/>
                    <a:pt x="3068" y="11002"/>
                  </a:cubicBezTo>
                  <a:lnTo>
                    <a:pt x="3421" y="10851"/>
                  </a:lnTo>
                  <a:cubicBezTo>
                    <a:pt x="3742" y="10711"/>
                    <a:pt x="4166" y="10711"/>
                    <a:pt x="4487" y="10851"/>
                  </a:cubicBezTo>
                  <a:lnTo>
                    <a:pt x="4840" y="11002"/>
                  </a:lnTo>
                  <a:cubicBezTo>
                    <a:pt x="5161" y="11142"/>
                    <a:pt x="5585" y="11142"/>
                    <a:pt x="5906" y="11002"/>
                  </a:cubicBezTo>
                  <a:lnTo>
                    <a:pt x="6259" y="10851"/>
                  </a:lnTo>
                  <a:cubicBezTo>
                    <a:pt x="6580" y="10711"/>
                    <a:pt x="7004" y="10711"/>
                    <a:pt x="7325" y="10851"/>
                  </a:cubicBezTo>
                  <a:lnTo>
                    <a:pt x="7678" y="11002"/>
                  </a:lnTo>
                  <a:cubicBezTo>
                    <a:pt x="8000" y="11142"/>
                    <a:pt x="8423" y="11142"/>
                    <a:pt x="8745" y="11002"/>
                  </a:cubicBezTo>
                  <a:lnTo>
                    <a:pt x="9097" y="10851"/>
                  </a:lnTo>
                  <a:cubicBezTo>
                    <a:pt x="9419" y="10711"/>
                    <a:pt x="9844" y="10711"/>
                    <a:pt x="10165" y="10851"/>
                  </a:cubicBezTo>
                  <a:lnTo>
                    <a:pt x="10516" y="11002"/>
                  </a:lnTo>
                  <a:cubicBezTo>
                    <a:pt x="10838" y="11142"/>
                    <a:pt x="11263" y="11142"/>
                    <a:pt x="11585" y="11002"/>
                  </a:cubicBezTo>
                  <a:lnTo>
                    <a:pt x="11936" y="10851"/>
                  </a:lnTo>
                  <a:cubicBezTo>
                    <a:pt x="12257" y="10711"/>
                    <a:pt x="12682" y="10711"/>
                    <a:pt x="13004" y="10851"/>
                  </a:cubicBezTo>
                  <a:lnTo>
                    <a:pt x="13355" y="11002"/>
                  </a:lnTo>
                  <a:cubicBezTo>
                    <a:pt x="13676" y="11142"/>
                    <a:pt x="14102" y="11142"/>
                    <a:pt x="14423" y="11002"/>
                  </a:cubicBezTo>
                  <a:lnTo>
                    <a:pt x="14776" y="10851"/>
                  </a:lnTo>
                  <a:cubicBezTo>
                    <a:pt x="15097" y="10711"/>
                    <a:pt x="15521" y="10711"/>
                    <a:pt x="15842" y="10851"/>
                  </a:cubicBezTo>
                  <a:lnTo>
                    <a:pt x="16195" y="11002"/>
                  </a:lnTo>
                  <a:cubicBezTo>
                    <a:pt x="16516" y="11142"/>
                    <a:pt x="16940" y="11142"/>
                    <a:pt x="17261" y="11002"/>
                  </a:cubicBezTo>
                  <a:lnTo>
                    <a:pt x="17614" y="10851"/>
                  </a:lnTo>
                  <a:cubicBezTo>
                    <a:pt x="17936" y="10711"/>
                    <a:pt x="18359" y="10711"/>
                    <a:pt x="18681" y="10851"/>
                  </a:cubicBezTo>
                  <a:lnTo>
                    <a:pt x="19033" y="11002"/>
                  </a:lnTo>
                  <a:cubicBezTo>
                    <a:pt x="19355" y="11142"/>
                    <a:pt x="19778" y="11142"/>
                    <a:pt x="20100" y="11002"/>
                  </a:cubicBezTo>
                  <a:lnTo>
                    <a:pt x="20452" y="10851"/>
                  </a:lnTo>
                  <a:cubicBezTo>
                    <a:pt x="20774" y="10711"/>
                    <a:pt x="21199" y="10711"/>
                    <a:pt x="21521" y="10851"/>
                  </a:cubicBezTo>
                  <a:lnTo>
                    <a:pt x="21598" y="10884"/>
                  </a:lnTo>
                  <a:cubicBezTo>
                    <a:pt x="21599" y="10856"/>
                    <a:pt x="21600" y="10828"/>
                    <a:pt x="21600" y="10800"/>
                  </a:cubicBezTo>
                  <a:cubicBezTo>
                    <a:pt x="21600" y="9962"/>
                    <a:pt x="21504" y="9146"/>
                    <a:pt x="21323" y="8363"/>
                  </a:cubicBezTo>
                  <a:cubicBezTo>
                    <a:pt x="21073" y="8398"/>
                    <a:pt x="20805" y="8369"/>
                    <a:pt x="20586" y="8274"/>
                  </a:cubicBezTo>
                  <a:lnTo>
                    <a:pt x="20235" y="8120"/>
                  </a:lnTo>
                  <a:cubicBezTo>
                    <a:pt x="19913" y="7981"/>
                    <a:pt x="19488" y="7981"/>
                    <a:pt x="19167" y="8120"/>
                  </a:cubicBezTo>
                  <a:lnTo>
                    <a:pt x="18816" y="8274"/>
                  </a:lnTo>
                  <a:cubicBezTo>
                    <a:pt x="18494" y="8413"/>
                    <a:pt x="18069" y="8413"/>
                    <a:pt x="17747" y="8274"/>
                  </a:cubicBezTo>
                  <a:lnTo>
                    <a:pt x="17396" y="8120"/>
                  </a:lnTo>
                  <a:cubicBezTo>
                    <a:pt x="17075" y="7981"/>
                    <a:pt x="16650" y="7981"/>
                    <a:pt x="16328" y="8120"/>
                  </a:cubicBezTo>
                  <a:lnTo>
                    <a:pt x="15977" y="8274"/>
                  </a:lnTo>
                  <a:cubicBezTo>
                    <a:pt x="15656" y="8413"/>
                    <a:pt x="15231" y="8413"/>
                    <a:pt x="14909" y="8274"/>
                  </a:cubicBezTo>
                  <a:lnTo>
                    <a:pt x="14556" y="8120"/>
                  </a:lnTo>
                  <a:cubicBezTo>
                    <a:pt x="14235" y="7981"/>
                    <a:pt x="13811" y="7981"/>
                    <a:pt x="13490" y="8120"/>
                  </a:cubicBezTo>
                  <a:lnTo>
                    <a:pt x="13137" y="8274"/>
                  </a:lnTo>
                  <a:cubicBezTo>
                    <a:pt x="12816" y="8413"/>
                    <a:pt x="12392" y="8413"/>
                    <a:pt x="12071" y="8274"/>
                  </a:cubicBezTo>
                  <a:lnTo>
                    <a:pt x="11718" y="8120"/>
                  </a:lnTo>
                  <a:cubicBezTo>
                    <a:pt x="11397" y="7981"/>
                    <a:pt x="10973" y="7981"/>
                    <a:pt x="10651" y="8120"/>
                  </a:cubicBezTo>
                  <a:lnTo>
                    <a:pt x="10299" y="8274"/>
                  </a:lnTo>
                  <a:cubicBezTo>
                    <a:pt x="9977" y="8413"/>
                    <a:pt x="9554" y="8413"/>
                    <a:pt x="9232" y="8274"/>
                  </a:cubicBezTo>
                  <a:lnTo>
                    <a:pt x="8880" y="8120"/>
                  </a:lnTo>
                  <a:cubicBezTo>
                    <a:pt x="8558" y="7981"/>
                    <a:pt x="8133" y="7981"/>
                    <a:pt x="7811" y="8120"/>
                  </a:cubicBezTo>
                  <a:lnTo>
                    <a:pt x="7460" y="8274"/>
                  </a:lnTo>
                  <a:cubicBezTo>
                    <a:pt x="7139" y="8413"/>
                    <a:pt x="6714" y="8413"/>
                    <a:pt x="6392" y="8274"/>
                  </a:cubicBezTo>
                  <a:lnTo>
                    <a:pt x="6041" y="8120"/>
                  </a:lnTo>
                  <a:cubicBezTo>
                    <a:pt x="5720" y="7981"/>
                    <a:pt x="5295" y="7981"/>
                    <a:pt x="4973" y="8120"/>
                  </a:cubicBezTo>
                  <a:lnTo>
                    <a:pt x="4622" y="8274"/>
                  </a:lnTo>
                  <a:cubicBezTo>
                    <a:pt x="4301" y="8413"/>
                    <a:pt x="3875" y="8413"/>
                    <a:pt x="3554" y="8274"/>
                  </a:cubicBezTo>
                  <a:lnTo>
                    <a:pt x="3203" y="8120"/>
                  </a:lnTo>
                  <a:cubicBezTo>
                    <a:pt x="3042" y="8051"/>
                    <a:pt x="2854" y="8016"/>
                    <a:pt x="2668" y="8016"/>
                  </a:cubicBezTo>
                  <a:close/>
                  <a:moveTo>
                    <a:pt x="176" y="12751"/>
                  </a:moveTo>
                  <a:cubicBezTo>
                    <a:pt x="393" y="13944"/>
                    <a:pt x="807" y="15069"/>
                    <a:pt x="1382" y="16090"/>
                  </a:cubicBezTo>
                  <a:lnTo>
                    <a:pt x="11716" y="16090"/>
                  </a:lnTo>
                  <a:cubicBezTo>
                    <a:pt x="11715" y="16064"/>
                    <a:pt x="11713" y="16039"/>
                    <a:pt x="11713" y="16013"/>
                  </a:cubicBezTo>
                  <a:cubicBezTo>
                    <a:pt x="11713" y="14879"/>
                    <a:pt x="13118" y="13959"/>
                    <a:pt x="14852" y="13959"/>
                  </a:cubicBezTo>
                  <a:cubicBezTo>
                    <a:pt x="16585" y="13959"/>
                    <a:pt x="17990" y="14879"/>
                    <a:pt x="17990" y="16013"/>
                  </a:cubicBezTo>
                  <a:cubicBezTo>
                    <a:pt x="17990" y="16039"/>
                    <a:pt x="17990" y="16064"/>
                    <a:pt x="17989" y="16090"/>
                  </a:cubicBezTo>
                  <a:lnTo>
                    <a:pt x="20216" y="16090"/>
                  </a:lnTo>
                  <a:cubicBezTo>
                    <a:pt x="20791" y="15069"/>
                    <a:pt x="21205" y="13944"/>
                    <a:pt x="21423" y="12751"/>
                  </a:cubicBezTo>
                  <a:lnTo>
                    <a:pt x="176" y="12751"/>
                  </a:lnTo>
                  <a:close/>
                  <a:moveTo>
                    <a:pt x="14880" y="14656"/>
                  </a:moveTo>
                  <a:cubicBezTo>
                    <a:pt x="14335" y="14656"/>
                    <a:pt x="13789" y="14789"/>
                    <a:pt x="13373" y="15056"/>
                  </a:cubicBezTo>
                  <a:cubicBezTo>
                    <a:pt x="12542" y="15589"/>
                    <a:pt x="12542" y="16455"/>
                    <a:pt x="13373" y="16988"/>
                  </a:cubicBezTo>
                  <a:cubicBezTo>
                    <a:pt x="14205" y="17521"/>
                    <a:pt x="15554" y="17521"/>
                    <a:pt x="16386" y="16988"/>
                  </a:cubicBezTo>
                  <a:cubicBezTo>
                    <a:pt x="17217" y="16455"/>
                    <a:pt x="17217" y="15589"/>
                    <a:pt x="16386" y="15056"/>
                  </a:cubicBezTo>
                  <a:cubicBezTo>
                    <a:pt x="15970" y="14789"/>
                    <a:pt x="15425" y="14656"/>
                    <a:pt x="14880" y="14656"/>
                  </a:cubicBezTo>
                  <a:close/>
                  <a:moveTo>
                    <a:pt x="3041" y="18313"/>
                  </a:moveTo>
                  <a:cubicBezTo>
                    <a:pt x="5004" y="20340"/>
                    <a:pt x="7755" y="21600"/>
                    <a:pt x="10800" y="21600"/>
                  </a:cubicBezTo>
                  <a:cubicBezTo>
                    <a:pt x="13845" y="21600"/>
                    <a:pt x="16594" y="20340"/>
                    <a:pt x="18557" y="18313"/>
                  </a:cubicBezTo>
                  <a:lnTo>
                    <a:pt x="3041" y="18313"/>
                  </a:lnTo>
                  <a:close/>
                </a:path>
              </a:pathLst>
            </a:custGeom>
            <a:solidFill>
              <a:schemeClr val="accent5">
                <a:hueOff val="-152896"/>
                <a:lumOff val="12368"/>
              </a:schemeClr>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65" name="射箭"/>
            <p:cNvSpPr/>
            <p:nvPr/>
          </p:nvSpPr>
          <p:spPr>
            <a:xfrm>
              <a:off x="12023658" y="45015"/>
              <a:ext cx="977681" cy="977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1252"/>
                  </a:moveTo>
                  <a:cubicBezTo>
                    <a:pt x="16065" y="1252"/>
                    <a:pt x="20348" y="5536"/>
                    <a:pt x="20348" y="10800"/>
                  </a:cubicBezTo>
                  <a:cubicBezTo>
                    <a:pt x="20348" y="16065"/>
                    <a:pt x="16064" y="20348"/>
                    <a:pt x="10800" y="20348"/>
                  </a:cubicBezTo>
                  <a:cubicBezTo>
                    <a:pt x="5536" y="20348"/>
                    <a:pt x="1252" y="16065"/>
                    <a:pt x="1252" y="10800"/>
                  </a:cubicBezTo>
                  <a:cubicBezTo>
                    <a:pt x="1252" y="5536"/>
                    <a:pt x="5535" y="1252"/>
                    <a:pt x="10800" y="1252"/>
                  </a:cubicBezTo>
                  <a:close/>
                  <a:moveTo>
                    <a:pt x="10800" y="1520"/>
                  </a:moveTo>
                  <a:cubicBezTo>
                    <a:pt x="5684" y="1520"/>
                    <a:pt x="1520" y="5684"/>
                    <a:pt x="1520" y="10800"/>
                  </a:cubicBezTo>
                  <a:cubicBezTo>
                    <a:pt x="1520" y="15916"/>
                    <a:pt x="5684" y="20080"/>
                    <a:pt x="10800" y="20080"/>
                  </a:cubicBezTo>
                  <a:cubicBezTo>
                    <a:pt x="15916" y="20080"/>
                    <a:pt x="20078" y="15916"/>
                    <a:pt x="20078" y="10800"/>
                  </a:cubicBezTo>
                  <a:cubicBezTo>
                    <a:pt x="20078" y="5684"/>
                    <a:pt x="15916" y="1520"/>
                    <a:pt x="10800" y="1520"/>
                  </a:cubicBezTo>
                  <a:close/>
                  <a:moveTo>
                    <a:pt x="10800" y="2810"/>
                  </a:moveTo>
                  <a:cubicBezTo>
                    <a:pt x="15213" y="2810"/>
                    <a:pt x="18789" y="6387"/>
                    <a:pt x="18789" y="10800"/>
                  </a:cubicBezTo>
                  <a:cubicBezTo>
                    <a:pt x="18789" y="15213"/>
                    <a:pt x="15213" y="18790"/>
                    <a:pt x="10800" y="18790"/>
                  </a:cubicBezTo>
                  <a:cubicBezTo>
                    <a:pt x="6387" y="18790"/>
                    <a:pt x="2810" y="15213"/>
                    <a:pt x="2810" y="10800"/>
                  </a:cubicBezTo>
                  <a:cubicBezTo>
                    <a:pt x="2810" y="6387"/>
                    <a:pt x="6387" y="2810"/>
                    <a:pt x="10800" y="2810"/>
                  </a:cubicBezTo>
                  <a:close/>
                  <a:moveTo>
                    <a:pt x="10800" y="4855"/>
                  </a:moveTo>
                  <a:cubicBezTo>
                    <a:pt x="7517" y="4855"/>
                    <a:pt x="4855" y="7517"/>
                    <a:pt x="4855" y="10800"/>
                  </a:cubicBezTo>
                  <a:cubicBezTo>
                    <a:pt x="4855" y="14083"/>
                    <a:pt x="7517" y="16745"/>
                    <a:pt x="10800" y="16745"/>
                  </a:cubicBezTo>
                  <a:cubicBezTo>
                    <a:pt x="14083" y="16745"/>
                    <a:pt x="16743" y="14083"/>
                    <a:pt x="16743" y="10800"/>
                  </a:cubicBezTo>
                  <a:cubicBezTo>
                    <a:pt x="16743" y="7517"/>
                    <a:pt x="14083" y="4855"/>
                    <a:pt x="10800" y="4855"/>
                  </a:cubicBezTo>
                  <a:close/>
                  <a:moveTo>
                    <a:pt x="10800" y="6664"/>
                  </a:moveTo>
                  <a:cubicBezTo>
                    <a:pt x="13085" y="6664"/>
                    <a:pt x="14936" y="8515"/>
                    <a:pt x="14936" y="10800"/>
                  </a:cubicBezTo>
                  <a:cubicBezTo>
                    <a:pt x="14936" y="13085"/>
                    <a:pt x="13085" y="14936"/>
                    <a:pt x="10800" y="14936"/>
                  </a:cubicBezTo>
                  <a:cubicBezTo>
                    <a:pt x="8515" y="14936"/>
                    <a:pt x="6662" y="13085"/>
                    <a:pt x="6662" y="10800"/>
                  </a:cubicBezTo>
                  <a:cubicBezTo>
                    <a:pt x="6662" y="8515"/>
                    <a:pt x="8515" y="6664"/>
                    <a:pt x="10800" y="6664"/>
                  </a:cubicBezTo>
                  <a:close/>
                  <a:moveTo>
                    <a:pt x="10800" y="8755"/>
                  </a:moveTo>
                  <a:cubicBezTo>
                    <a:pt x="10276" y="8755"/>
                    <a:pt x="9752" y="8954"/>
                    <a:pt x="9352" y="9354"/>
                  </a:cubicBezTo>
                  <a:cubicBezTo>
                    <a:pt x="8553" y="10153"/>
                    <a:pt x="8553" y="11447"/>
                    <a:pt x="9352" y="12246"/>
                  </a:cubicBezTo>
                  <a:cubicBezTo>
                    <a:pt x="10151" y="13045"/>
                    <a:pt x="11447" y="13045"/>
                    <a:pt x="12246" y="12246"/>
                  </a:cubicBezTo>
                  <a:cubicBezTo>
                    <a:pt x="13045" y="11447"/>
                    <a:pt x="13045" y="10153"/>
                    <a:pt x="12246" y="9354"/>
                  </a:cubicBezTo>
                  <a:cubicBezTo>
                    <a:pt x="11847" y="8954"/>
                    <a:pt x="11324" y="8755"/>
                    <a:pt x="10800" y="8755"/>
                  </a:cubicBezTo>
                  <a:close/>
                </a:path>
              </a:pathLst>
            </a:custGeom>
            <a:solidFill>
              <a:schemeClr val="accent5">
                <a:hueOff val="-152896"/>
                <a:lumOff val="12368"/>
              </a:schemeClr>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66" name="圆形"/>
            <p:cNvSpPr/>
            <p:nvPr/>
          </p:nvSpPr>
          <p:spPr>
            <a:xfrm>
              <a:off x="7161351" y="1316828"/>
              <a:ext cx="442033" cy="442034"/>
            </a:xfrm>
            <a:prstGeom prst="ellipse">
              <a:avLst/>
            </a:prstGeom>
            <a:solidFill>
              <a:srgbClr val="FFFFFF"/>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67" name="圆形"/>
            <p:cNvSpPr/>
            <p:nvPr/>
          </p:nvSpPr>
          <p:spPr>
            <a:xfrm>
              <a:off x="12291482" y="1325036"/>
              <a:ext cx="442033" cy="442034"/>
            </a:xfrm>
            <a:prstGeom prst="ellipse">
              <a:avLst/>
            </a:prstGeom>
            <a:solidFill>
              <a:srgbClr val="FFFFFF"/>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68" name="圆形"/>
            <p:cNvSpPr/>
            <p:nvPr/>
          </p:nvSpPr>
          <p:spPr>
            <a:xfrm>
              <a:off x="17421614" y="1325036"/>
              <a:ext cx="442033" cy="442034"/>
            </a:xfrm>
            <a:prstGeom prst="ellipse">
              <a:avLst/>
            </a:prstGeom>
            <a:solidFill>
              <a:srgbClr val="FFFFFF"/>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69" name="Cultural Geography"/>
            <p:cNvSpPr txBox="1"/>
            <p:nvPr/>
          </p:nvSpPr>
          <p:spPr>
            <a:xfrm>
              <a:off x="6044940" y="1591806"/>
              <a:ext cx="2674855" cy="1055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defRPr b="0" sz="3200">
                  <a:solidFill>
                    <a:srgbClr val="FFFFFF"/>
                  </a:solidFill>
                </a:defRPr>
              </a:lvl1pPr>
            </a:lstStyle>
            <a:p>
              <a:pPr/>
              <a:r>
                <a:t>Cultural Geography </a:t>
              </a:r>
            </a:p>
          </p:txBody>
        </p:sp>
        <p:sp>
          <p:nvSpPr>
            <p:cNvPr id="270" name="Political Geography"/>
            <p:cNvSpPr txBox="1"/>
            <p:nvPr/>
          </p:nvSpPr>
          <p:spPr>
            <a:xfrm>
              <a:off x="11175071" y="1591806"/>
              <a:ext cx="2674855" cy="1055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defRPr b="0" sz="3200">
                  <a:solidFill>
                    <a:srgbClr val="FFFFFF"/>
                  </a:solidFill>
                </a:defRPr>
              </a:lvl1pPr>
            </a:lstStyle>
            <a:p>
              <a:pPr/>
              <a:r>
                <a:t>Political Geography</a:t>
              </a:r>
            </a:p>
          </p:txBody>
        </p:sp>
        <p:sp>
          <p:nvSpPr>
            <p:cNvPr id="271" name="Economic  Geography"/>
            <p:cNvSpPr txBox="1"/>
            <p:nvPr/>
          </p:nvSpPr>
          <p:spPr>
            <a:xfrm>
              <a:off x="16305203" y="1591806"/>
              <a:ext cx="2674855" cy="1055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defRPr b="0" sz="3200">
                  <a:solidFill>
                    <a:srgbClr val="FFFFFF"/>
                  </a:solidFill>
                </a:defRPr>
              </a:lvl1pPr>
            </a:lstStyle>
            <a:p>
              <a:pPr/>
              <a:r>
                <a:t>Economic  Geography</a:t>
              </a:r>
            </a:p>
          </p:txBody>
        </p:sp>
        <p:sp>
          <p:nvSpPr>
            <p:cNvPr id="272" name="秒表"/>
            <p:cNvSpPr/>
            <p:nvPr/>
          </p:nvSpPr>
          <p:spPr>
            <a:xfrm>
              <a:off x="17178066" y="0"/>
              <a:ext cx="929128" cy="10677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63" y="0"/>
                  </a:moveTo>
                  <a:cubicBezTo>
                    <a:pt x="8820" y="0"/>
                    <a:pt x="8701" y="104"/>
                    <a:pt x="8701" y="228"/>
                  </a:cubicBezTo>
                  <a:lnTo>
                    <a:pt x="8701" y="1247"/>
                  </a:lnTo>
                  <a:cubicBezTo>
                    <a:pt x="8701" y="1372"/>
                    <a:pt x="8820" y="1475"/>
                    <a:pt x="8963" y="1475"/>
                  </a:cubicBezTo>
                  <a:lnTo>
                    <a:pt x="10018" y="1475"/>
                  </a:lnTo>
                  <a:lnTo>
                    <a:pt x="10018" y="2831"/>
                  </a:lnTo>
                  <a:cubicBezTo>
                    <a:pt x="4413" y="3182"/>
                    <a:pt x="0" y="7243"/>
                    <a:pt x="0" y="12202"/>
                  </a:cubicBezTo>
                  <a:cubicBezTo>
                    <a:pt x="0" y="17392"/>
                    <a:pt x="4835" y="21600"/>
                    <a:pt x="10800" y="21600"/>
                  </a:cubicBezTo>
                  <a:cubicBezTo>
                    <a:pt x="16765" y="21600"/>
                    <a:pt x="21600" y="17392"/>
                    <a:pt x="21600" y="12202"/>
                  </a:cubicBezTo>
                  <a:cubicBezTo>
                    <a:pt x="21600" y="9658"/>
                    <a:pt x="20440" y="7352"/>
                    <a:pt x="18553" y="5661"/>
                  </a:cubicBezTo>
                  <a:cubicBezTo>
                    <a:pt x="18627" y="5629"/>
                    <a:pt x="18695" y="5586"/>
                    <a:pt x="18751" y="5521"/>
                  </a:cubicBezTo>
                  <a:lnTo>
                    <a:pt x="19168" y="5018"/>
                  </a:lnTo>
                  <a:cubicBezTo>
                    <a:pt x="19335" y="4813"/>
                    <a:pt x="19285" y="4526"/>
                    <a:pt x="19049" y="4380"/>
                  </a:cubicBezTo>
                  <a:lnTo>
                    <a:pt x="17267" y="3268"/>
                  </a:lnTo>
                  <a:cubicBezTo>
                    <a:pt x="17031" y="3122"/>
                    <a:pt x="16703" y="3165"/>
                    <a:pt x="16536" y="3371"/>
                  </a:cubicBezTo>
                  <a:lnTo>
                    <a:pt x="16119" y="3874"/>
                  </a:lnTo>
                  <a:cubicBezTo>
                    <a:pt x="16088" y="3912"/>
                    <a:pt x="16069" y="3949"/>
                    <a:pt x="16051" y="3992"/>
                  </a:cubicBezTo>
                  <a:cubicBezTo>
                    <a:pt x="14710" y="3344"/>
                    <a:pt x="13201" y="2933"/>
                    <a:pt x="11588" y="2831"/>
                  </a:cubicBezTo>
                  <a:lnTo>
                    <a:pt x="11588" y="1475"/>
                  </a:lnTo>
                  <a:lnTo>
                    <a:pt x="12643" y="1475"/>
                  </a:lnTo>
                  <a:cubicBezTo>
                    <a:pt x="12785" y="1475"/>
                    <a:pt x="12905" y="1372"/>
                    <a:pt x="12905" y="1247"/>
                  </a:cubicBezTo>
                  <a:lnTo>
                    <a:pt x="12905" y="228"/>
                  </a:lnTo>
                  <a:cubicBezTo>
                    <a:pt x="12905" y="104"/>
                    <a:pt x="12785" y="0"/>
                    <a:pt x="12643" y="0"/>
                  </a:cubicBezTo>
                  <a:lnTo>
                    <a:pt x="8963" y="0"/>
                  </a:lnTo>
                  <a:close/>
                  <a:moveTo>
                    <a:pt x="10800" y="5666"/>
                  </a:moveTo>
                  <a:cubicBezTo>
                    <a:pt x="11234" y="5666"/>
                    <a:pt x="11587" y="5973"/>
                    <a:pt x="11588" y="6352"/>
                  </a:cubicBezTo>
                  <a:lnTo>
                    <a:pt x="11588" y="12202"/>
                  </a:lnTo>
                  <a:cubicBezTo>
                    <a:pt x="11588" y="12580"/>
                    <a:pt x="11234" y="12887"/>
                    <a:pt x="10800" y="12887"/>
                  </a:cubicBezTo>
                  <a:cubicBezTo>
                    <a:pt x="10366" y="12887"/>
                    <a:pt x="10013" y="12580"/>
                    <a:pt x="10013" y="12202"/>
                  </a:cubicBezTo>
                  <a:lnTo>
                    <a:pt x="10013" y="6352"/>
                  </a:lnTo>
                  <a:cubicBezTo>
                    <a:pt x="10013" y="5973"/>
                    <a:pt x="10366" y="5666"/>
                    <a:pt x="10800" y="5666"/>
                  </a:cubicBezTo>
                  <a:close/>
                </a:path>
              </a:pathLst>
            </a:custGeom>
            <a:solidFill>
              <a:schemeClr val="accent5">
                <a:hueOff val="-152896"/>
                <a:lumOff val="12368"/>
              </a:schemeClr>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73" name="“permanent population”"/>
            <p:cNvSpPr txBox="1"/>
            <p:nvPr/>
          </p:nvSpPr>
          <p:spPr>
            <a:xfrm>
              <a:off x="5130131" y="2714931"/>
              <a:ext cx="4504473" cy="548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defRPr b="0">
                  <a:solidFill>
                    <a:srgbClr val="FFFFFF"/>
                  </a:solidFill>
                </a:defRPr>
              </a:lvl1pPr>
            </a:lstStyle>
            <a:p>
              <a:pPr/>
              <a:r>
                <a:t>“permanent population”</a:t>
              </a:r>
            </a:p>
          </p:txBody>
        </p:sp>
        <p:sp>
          <p:nvSpPr>
            <p:cNvPr id="274" name="“government”"/>
            <p:cNvSpPr txBox="1"/>
            <p:nvPr/>
          </p:nvSpPr>
          <p:spPr>
            <a:xfrm>
              <a:off x="10260262" y="2706723"/>
              <a:ext cx="4504473" cy="548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defRPr b="0">
                  <a:solidFill>
                    <a:srgbClr val="FFFFFF"/>
                  </a:solidFill>
                </a:defRPr>
              </a:lvl1pPr>
            </a:lstStyle>
            <a:p>
              <a:pPr/>
              <a:r>
                <a:t>“government”</a:t>
              </a:r>
            </a:p>
          </p:txBody>
        </p:sp>
        <p:sp>
          <p:nvSpPr>
            <p:cNvPr id="275" name="“capacity to enter into relations with the other states”"/>
            <p:cNvSpPr txBox="1"/>
            <p:nvPr/>
          </p:nvSpPr>
          <p:spPr>
            <a:xfrm>
              <a:off x="15390393" y="2460443"/>
              <a:ext cx="4504473" cy="14625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defRPr b="0">
                  <a:solidFill>
                    <a:srgbClr val="FFFFFF"/>
                  </a:solidFill>
                </a:defRPr>
              </a:lvl1pPr>
            </a:lstStyle>
            <a:p>
              <a:pPr/>
              <a:r>
                <a:t>“capacity to enter into relations with the other states” </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276"/>
                                        </p:tgtEl>
                                        <p:attrNameLst>
                                          <p:attrName>style.visibility</p:attrName>
                                        </p:attrNameLst>
                                      </p:cBhvr>
                                      <p:to>
                                        <p:strVal val="visible"/>
                                      </p:to>
                                    </p:set>
                                    <p:animEffect filter="wipe(left)" transition="in">
                                      <p:cBhvr>
                                        <p:cTn id="7" dur="50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6"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8" name="pexels-photo-355465.jpeg" descr="pexels-photo-355465.jpeg"/>
          <p:cNvPicPr>
            <a:picLocks noChangeAspect="1"/>
          </p:cNvPicPr>
          <p:nvPr/>
        </p:nvPicPr>
        <p:blipFill>
          <a:blip r:embed="rId2">
            <a:extLst/>
          </a:blip>
          <a:srcRect l="52538" t="0" r="3153" b="0"/>
          <a:stretch>
            <a:fillRect/>
          </a:stretch>
        </p:blipFill>
        <p:spPr>
          <a:xfrm>
            <a:off x="13143558" y="-3340"/>
            <a:ext cx="11242271" cy="13779857"/>
          </a:xfrm>
          <a:prstGeom prst="rect">
            <a:avLst/>
          </a:prstGeom>
          <a:ln w="12700">
            <a:miter lim="400000"/>
          </a:ln>
        </p:spPr>
      </p:pic>
      <p:sp>
        <p:nvSpPr>
          <p:cNvPr id="279" name="矩形"/>
          <p:cNvSpPr/>
          <p:nvPr/>
        </p:nvSpPr>
        <p:spPr>
          <a:xfrm>
            <a:off x="13148921" y="-5577"/>
            <a:ext cx="11240367" cy="13784331"/>
          </a:xfrm>
          <a:prstGeom prst="rect">
            <a:avLst/>
          </a:prstGeom>
          <a:solidFill>
            <a:srgbClr val="000000">
              <a:alpha val="48203"/>
            </a:srgbClr>
          </a:solidFill>
          <a:ln w="12700">
            <a:miter lim="400000"/>
          </a:ln>
        </p:spPr>
        <p:txBody>
          <a:bodyPr lIns="0" tIns="0" rIns="0" bIns="0" anchor="ctr"/>
          <a:lstStyle/>
          <a:p>
            <a:pPr>
              <a:defRPr b="0" sz="3200">
                <a:latin typeface="+mn-lt"/>
                <a:ea typeface="+mn-ea"/>
                <a:cs typeface="+mn-cs"/>
                <a:sym typeface="Helvetica Neue Medium"/>
              </a:defRPr>
            </a:pPr>
          </a:p>
        </p:txBody>
      </p:sp>
      <p:sp>
        <p:nvSpPr>
          <p:cNvPr id="280" name="矩形"/>
          <p:cNvSpPr/>
          <p:nvPr/>
        </p:nvSpPr>
        <p:spPr>
          <a:xfrm>
            <a:off x="-9903" y="-18986"/>
            <a:ext cx="13151452" cy="13811190"/>
          </a:xfrm>
          <a:prstGeom prst="rect">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81" name="Physical Geography"/>
          <p:cNvSpPr txBox="1"/>
          <p:nvPr/>
        </p:nvSpPr>
        <p:spPr>
          <a:xfrm>
            <a:off x="2302941" y="4620542"/>
            <a:ext cx="8525765" cy="12913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b="0" sz="8000">
                <a:latin typeface="Helvetica Neue Thin"/>
                <a:ea typeface="Helvetica Neue Thin"/>
                <a:cs typeface="Helvetica Neue Thin"/>
                <a:sym typeface="Helvetica Neue Thin"/>
              </a:defRPr>
            </a:lvl1pPr>
          </a:lstStyle>
          <a:p>
            <a:pPr/>
            <a:r>
              <a:t>Physical Geography</a:t>
            </a:r>
          </a:p>
        </p:txBody>
      </p:sp>
      <p:sp>
        <p:nvSpPr>
          <p:cNvPr id="282" name="What is your country’s official name?…"/>
          <p:cNvSpPr txBox="1"/>
          <p:nvPr/>
        </p:nvSpPr>
        <p:spPr>
          <a:xfrm>
            <a:off x="1519290" y="7564404"/>
            <a:ext cx="10093066" cy="2985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23333" indent="-423333" algn="l" defTabSz="457200">
              <a:buSzPct val="125000"/>
              <a:buChar char="•"/>
              <a:defRPr b="0" sz="3200"/>
            </a:pPr>
            <a:r>
              <a:t>What is your country’s official name?</a:t>
            </a:r>
          </a:p>
          <a:p>
            <a:pPr marL="423333" indent="-423333" algn="l" defTabSz="457200">
              <a:buSzPct val="125000"/>
              <a:buChar char="•"/>
              <a:defRPr b="0" sz="3200"/>
            </a:pPr>
            <a:r>
              <a:t>What region of the world is your country located in?</a:t>
            </a:r>
          </a:p>
          <a:p>
            <a:pPr marL="423333" indent="-423333" algn="l" defTabSz="457200">
              <a:buSzPct val="125000"/>
              <a:buChar char="•"/>
              <a:defRPr b="0" sz="3200"/>
            </a:pPr>
            <a:r>
              <a:t>How big is your country? (square miles)</a:t>
            </a:r>
          </a:p>
          <a:p>
            <a:pPr marL="423333" indent="-423333" algn="l" defTabSz="457200">
              <a:buSzPct val="125000"/>
              <a:buChar char="•"/>
              <a:defRPr b="0" sz="3200"/>
            </a:pPr>
            <a:r>
              <a:t>Who are your country’s neighbors?</a:t>
            </a:r>
          </a:p>
          <a:p>
            <a:pPr marL="423333" indent="-423333" algn="l" defTabSz="457200">
              <a:buSzPct val="125000"/>
              <a:buChar char="•"/>
              <a:defRPr b="0" sz="3200"/>
            </a:pPr>
            <a:r>
              <a:t>How would you describe your country’s physical features and climate?</a:t>
            </a:r>
          </a:p>
        </p:txBody>
      </p:sp>
      <p:grpSp>
        <p:nvGrpSpPr>
          <p:cNvPr id="286" name="成组"/>
          <p:cNvGrpSpPr/>
          <p:nvPr/>
        </p:nvGrpSpPr>
        <p:grpSpPr>
          <a:xfrm>
            <a:off x="6344806" y="6263437"/>
            <a:ext cx="15400195" cy="572822"/>
            <a:chOff x="0" y="247445"/>
            <a:chExt cx="15400193" cy="572820"/>
          </a:xfrm>
        </p:grpSpPr>
        <p:sp>
          <p:nvSpPr>
            <p:cNvPr id="283" name="圆形"/>
            <p:cNvSpPr/>
            <p:nvPr/>
          </p:nvSpPr>
          <p:spPr>
            <a:xfrm>
              <a:off x="0" y="312839"/>
              <a:ext cx="442033" cy="442034"/>
            </a:xfrm>
            <a:prstGeom prst="ellipse">
              <a:avLst/>
            </a:prstGeom>
            <a:solidFill>
              <a:srgbClr val="FFFFFF"/>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84" name="线条"/>
            <p:cNvSpPr/>
            <p:nvPr/>
          </p:nvSpPr>
          <p:spPr>
            <a:xfrm>
              <a:off x="226054" y="533855"/>
              <a:ext cx="8727406" cy="1"/>
            </a:xfrm>
            <a:prstGeom prst="line">
              <a:avLst/>
            </a:prstGeom>
            <a:noFill/>
            <a:ln w="25400" cap="flat">
              <a:solidFill>
                <a:srgbClr val="FFFFFF"/>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85" name="Country Research"/>
            <p:cNvSpPr txBox="1"/>
            <p:nvPr/>
          </p:nvSpPr>
          <p:spPr>
            <a:xfrm>
              <a:off x="9439586" y="247445"/>
              <a:ext cx="5960608" cy="572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3200">
                  <a:solidFill>
                    <a:srgbClr val="FFFFFF"/>
                  </a:solidFill>
                </a:defRPr>
              </a:lvl1pPr>
            </a:lstStyle>
            <a:p>
              <a:pPr/>
              <a:r>
                <a:t>Country Research</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15" grpId="1" fill="hold">
                                  <p:stCondLst>
                                    <p:cond delay="0"/>
                                  </p:stCondLst>
                                  <p:iterate type="el" backwards="0">
                                    <p:tmAbs val="0"/>
                                  </p:iterate>
                                  <p:childTnLst>
                                    <p:set>
                                      <p:cBhvr>
                                        <p:cTn id="6" fill="hold"/>
                                        <p:tgtEl>
                                          <p:spTgt spid="281"/>
                                        </p:tgtEl>
                                        <p:attrNameLst>
                                          <p:attrName>style.visibility</p:attrName>
                                        </p:attrNameLst>
                                      </p:cBhvr>
                                      <p:to>
                                        <p:strVal val="visible"/>
                                      </p:to>
                                    </p:set>
                                    <p:anim calcmode="lin" valueType="num">
                                      <p:cBhvr>
                                        <p:cTn id="7" dur="1000" fill="hold"/>
                                        <p:tgtEl>
                                          <p:spTgt spid="281"/>
                                        </p:tgtEl>
                                        <p:attrNameLst>
                                          <p:attrName>ppt_w</p:attrName>
                                        </p:attrNameLst>
                                      </p:cBhvr>
                                      <p:tavLst>
                                        <p:tav tm="0">
                                          <p:val>
                                            <p:fltVal val="0"/>
                                          </p:val>
                                        </p:tav>
                                        <p:tav tm="100000">
                                          <p:val>
                                            <p:strVal val="#ppt_w"/>
                                          </p:val>
                                        </p:tav>
                                      </p:tavLst>
                                    </p:anim>
                                    <p:anim calcmode="lin" valueType="num">
                                      <p:cBhvr>
                                        <p:cTn id="8" dur="1000" fill="hold"/>
                                        <p:tgtEl>
                                          <p:spTgt spid="281"/>
                                        </p:tgtEl>
                                        <p:attrNameLst>
                                          <p:attrName>ppt_h</p:attrName>
                                        </p:attrNameLst>
                                      </p:cBhvr>
                                      <p:tavLst>
                                        <p:tav tm="0">
                                          <p:val>
                                            <p:fltVal val="0"/>
                                          </p:val>
                                        </p:tav>
                                        <p:tav tm="100000">
                                          <p:val>
                                            <p:strVal val="#ppt_h"/>
                                          </p:val>
                                        </p:tav>
                                      </p:tavLst>
                                    </p:anim>
                                    <p:anim calcmode="lin" valueType="num">
                                      <p:cBhvr>
                                        <p:cTn id="9" dur="1000" fill="hold"/>
                                        <p:tgtEl>
                                          <p:spTgt spid="28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8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16" presetID="23" grpId="2" fill="hold">
                                  <p:stCondLst>
                                    <p:cond delay="0"/>
                                  </p:stCondLst>
                                  <p:iterate type="el" backwards="0">
                                    <p:tmAbs val="0"/>
                                  </p:iterate>
                                  <p:childTnLst>
                                    <p:set>
                                      <p:cBhvr>
                                        <p:cTn id="14" fill="hold"/>
                                        <p:tgtEl>
                                          <p:spTgt spid="282"/>
                                        </p:tgtEl>
                                        <p:attrNameLst>
                                          <p:attrName>style.visibility</p:attrName>
                                        </p:attrNameLst>
                                      </p:cBhvr>
                                      <p:to>
                                        <p:strVal val="visible"/>
                                      </p:to>
                                    </p:set>
                                    <p:anim calcmode="lin" valueType="num">
                                      <p:cBhvr>
                                        <p:cTn id="15" dur="2500" fill="hold"/>
                                        <p:tgtEl>
                                          <p:spTgt spid="282"/>
                                        </p:tgtEl>
                                        <p:attrNameLst>
                                          <p:attrName>ppt_w</p:attrName>
                                        </p:attrNameLst>
                                      </p:cBhvr>
                                      <p:tavLst>
                                        <p:tav tm="0">
                                          <p:val>
                                            <p:fltVal val="0"/>
                                          </p:val>
                                        </p:tav>
                                        <p:tav tm="100000">
                                          <p:val>
                                            <p:strVal val="#ppt_w"/>
                                          </p:val>
                                        </p:tav>
                                      </p:tavLst>
                                    </p:anim>
                                    <p:anim calcmode="lin" valueType="num">
                                      <p:cBhvr>
                                        <p:cTn id="16" dur="2500" fill="hold"/>
                                        <p:tgtEl>
                                          <p:spTgt spid="282"/>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8" presetID="22" grpId="3" fill="hold">
                                  <p:stCondLst>
                                    <p:cond delay="0"/>
                                  </p:stCondLst>
                                  <p:iterate type="el" backwards="0">
                                    <p:tmAbs val="0"/>
                                  </p:iterate>
                                  <p:childTnLst>
                                    <p:set>
                                      <p:cBhvr>
                                        <p:cTn id="20" fill="hold"/>
                                        <p:tgtEl>
                                          <p:spTgt spid="286"/>
                                        </p:tgtEl>
                                        <p:attrNameLst>
                                          <p:attrName>style.visibility</p:attrName>
                                        </p:attrNameLst>
                                      </p:cBhvr>
                                      <p:to>
                                        <p:strVal val="visible"/>
                                      </p:to>
                                    </p:set>
                                    <p:animEffect filter="wipe(left)" transition="in">
                                      <p:cBhvr>
                                        <p:cTn id="21" dur="10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2" grpId="2"/>
      <p:bldP build="whole" bldLvl="1" animBg="1" rev="0" advAuto="0" spid="281" grpId="1"/>
      <p:bldP build="whole" bldLvl="1" animBg="1" rev="0" advAuto="0" spid="286" grpId="3"/>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8" name="pexels-photo-355465.jpeg" descr="pexels-photo-355465.jpeg"/>
          <p:cNvPicPr>
            <a:picLocks noChangeAspect="1"/>
          </p:cNvPicPr>
          <p:nvPr/>
        </p:nvPicPr>
        <p:blipFill>
          <a:blip r:embed="rId2">
            <a:extLst/>
          </a:blip>
          <a:srcRect l="52538" t="0" r="3153" b="0"/>
          <a:stretch>
            <a:fillRect/>
          </a:stretch>
        </p:blipFill>
        <p:spPr>
          <a:xfrm>
            <a:off x="13143558" y="-3340"/>
            <a:ext cx="11242271" cy="13779857"/>
          </a:xfrm>
          <a:prstGeom prst="rect">
            <a:avLst/>
          </a:prstGeom>
          <a:ln w="12700">
            <a:miter lim="400000"/>
          </a:ln>
        </p:spPr>
      </p:pic>
      <p:sp>
        <p:nvSpPr>
          <p:cNvPr id="289" name="矩形"/>
          <p:cNvSpPr/>
          <p:nvPr/>
        </p:nvSpPr>
        <p:spPr>
          <a:xfrm>
            <a:off x="13148921" y="-5577"/>
            <a:ext cx="11240367" cy="13784331"/>
          </a:xfrm>
          <a:prstGeom prst="rect">
            <a:avLst/>
          </a:prstGeom>
          <a:solidFill>
            <a:srgbClr val="000000">
              <a:alpha val="48203"/>
            </a:srgbClr>
          </a:solidFill>
          <a:ln w="12700">
            <a:miter lim="400000"/>
          </a:ln>
        </p:spPr>
        <p:txBody>
          <a:bodyPr lIns="0" tIns="0" rIns="0" bIns="0" anchor="ctr"/>
          <a:lstStyle/>
          <a:p>
            <a:pPr>
              <a:defRPr b="0" sz="3200">
                <a:latin typeface="+mn-lt"/>
                <a:ea typeface="+mn-ea"/>
                <a:cs typeface="+mn-cs"/>
                <a:sym typeface="Helvetica Neue Medium"/>
              </a:defRPr>
            </a:pPr>
          </a:p>
        </p:txBody>
      </p:sp>
      <p:sp>
        <p:nvSpPr>
          <p:cNvPr id="290" name="矩形"/>
          <p:cNvSpPr/>
          <p:nvPr/>
        </p:nvSpPr>
        <p:spPr>
          <a:xfrm>
            <a:off x="-9903" y="-18986"/>
            <a:ext cx="13151452" cy="13811190"/>
          </a:xfrm>
          <a:prstGeom prst="rect">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91" name="Cultural Geography"/>
          <p:cNvSpPr txBox="1"/>
          <p:nvPr/>
        </p:nvSpPr>
        <p:spPr>
          <a:xfrm>
            <a:off x="2452801" y="4620542"/>
            <a:ext cx="8226045" cy="12913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b="0" sz="8000">
                <a:latin typeface="Helvetica Neue Thin"/>
                <a:ea typeface="Helvetica Neue Thin"/>
                <a:cs typeface="Helvetica Neue Thin"/>
                <a:sym typeface="Helvetica Neue Thin"/>
              </a:defRPr>
            </a:lvl1pPr>
          </a:lstStyle>
          <a:p>
            <a:pPr/>
            <a:r>
              <a:t>Cultural Geography</a:t>
            </a:r>
          </a:p>
        </p:txBody>
      </p:sp>
      <p:sp>
        <p:nvSpPr>
          <p:cNvPr id="292" name="What is your country’s population?…"/>
          <p:cNvSpPr txBox="1"/>
          <p:nvPr/>
        </p:nvSpPr>
        <p:spPr>
          <a:xfrm>
            <a:off x="1519290" y="7805704"/>
            <a:ext cx="10093066" cy="25032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23333" indent="-423333" algn="l" defTabSz="457200">
              <a:buSzPct val="125000"/>
              <a:buChar char="•"/>
              <a:defRPr b="0" sz="3200"/>
            </a:pPr>
            <a:r>
              <a:t>What is your country’s population?</a:t>
            </a:r>
          </a:p>
          <a:p>
            <a:pPr marL="423333" indent="-423333" algn="l" defTabSz="457200">
              <a:buSzPct val="125000"/>
              <a:buChar char="•"/>
              <a:defRPr b="0" sz="3200"/>
            </a:pPr>
            <a:r>
              <a:t>What is your country’s ethnic composition?</a:t>
            </a:r>
          </a:p>
          <a:p>
            <a:pPr marL="423333" indent="-423333" algn="l" defTabSz="457200">
              <a:buSzPct val="125000"/>
              <a:buChar char="•"/>
              <a:defRPr b="0" sz="3200"/>
            </a:pPr>
            <a:r>
              <a:t>What is your country’s official language?</a:t>
            </a:r>
          </a:p>
          <a:p>
            <a:pPr marL="423333" indent="-423333" algn="l" defTabSz="457200">
              <a:buSzPct val="125000"/>
              <a:buChar char="•"/>
              <a:defRPr b="0" sz="3200"/>
            </a:pPr>
            <a:r>
              <a:t>What other languages are spoken?</a:t>
            </a:r>
          </a:p>
          <a:p>
            <a:pPr marL="423333" indent="-423333" algn="l" defTabSz="457200">
              <a:buSzPct val="125000"/>
              <a:buChar char="•"/>
              <a:defRPr b="0" sz="3200"/>
            </a:pPr>
            <a:r>
              <a:t>What are some of the major cities?</a:t>
            </a:r>
          </a:p>
        </p:txBody>
      </p:sp>
      <p:grpSp>
        <p:nvGrpSpPr>
          <p:cNvPr id="296" name="成组"/>
          <p:cNvGrpSpPr/>
          <p:nvPr/>
        </p:nvGrpSpPr>
        <p:grpSpPr>
          <a:xfrm>
            <a:off x="6344806" y="6263437"/>
            <a:ext cx="15400195" cy="572822"/>
            <a:chOff x="0" y="247445"/>
            <a:chExt cx="15400193" cy="572820"/>
          </a:xfrm>
        </p:grpSpPr>
        <p:sp>
          <p:nvSpPr>
            <p:cNvPr id="293" name="圆形"/>
            <p:cNvSpPr/>
            <p:nvPr/>
          </p:nvSpPr>
          <p:spPr>
            <a:xfrm>
              <a:off x="0" y="312839"/>
              <a:ext cx="442033" cy="442034"/>
            </a:xfrm>
            <a:prstGeom prst="ellipse">
              <a:avLst/>
            </a:prstGeom>
            <a:solidFill>
              <a:srgbClr val="FFFFFF"/>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94" name="线条"/>
            <p:cNvSpPr/>
            <p:nvPr/>
          </p:nvSpPr>
          <p:spPr>
            <a:xfrm>
              <a:off x="226054" y="533855"/>
              <a:ext cx="8727406" cy="1"/>
            </a:xfrm>
            <a:prstGeom prst="line">
              <a:avLst/>
            </a:prstGeom>
            <a:noFill/>
            <a:ln w="25400" cap="flat">
              <a:solidFill>
                <a:srgbClr val="FFFFFF"/>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95" name="Country Research"/>
            <p:cNvSpPr txBox="1"/>
            <p:nvPr/>
          </p:nvSpPr>
          <p:spPr>
            <a:xfrm>
              <a:off x="9439586" y="247445"/>
              <a:ext cx="5960608" cy="572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3200">
                  <a:solidFill>
                    <a:srgbClr val="FFFFFF"/>
                  </a:solidFill>
                </a:defRPr>
              </a:lvl1pPr>
            </a:lstStyle>
            <a:p>
              <a:pPr/>
              <a:r>
                <a:t>Country Research</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15" grpId="1" fill="hold">
                                  <p:stCondLst>
                                    <p:cond delay="0"/>
                                  </p:stCondLst>
                                  <p:iterate type="el" backwards="0">
                                    <p:tmAbs val="0"/>
                                  </p:iterate>
                                  <p:childTnLst>
                                    <p:set>
                                      <p:cBhvr>
                                        <p:cTn id="6" fill="hold"/>
                                        <p:tgtEl>
                                          <p:spTgt spid="291"/>
                                        </p:tgtEl>
                                        <p:attrNameLst>
                                          <p:attrName>style.visibility</p:attrName>
                                        </p:attrNameLst>
                                      </p:cBhvr>
                                      <p:to>
                                        <p:strVal val="visible"/>
                                      </p:to>
                                    </p:set>
                                    <p:anim calcmode="lin" valueType="num">
                                      <p:cBhvr>
                                        <p:cTn id="7" dur="1000" fill="hold"/>
                                        <p:tgtEl>
                                          <p:spTgt spid="291"/>
                                        </p:tgtEl>
                                        <p:attrNameLst>
                                          <p:attrName>ppt_w</p:attrName>
                                        </p:attrNameLst>
                                      </p:cBhvr>
                                      <p:tavLst>
                                        <p:tav tm="0">
                                          <p:val>
                                            <p:fltVal val="0"/>
                                          </p:val>
                                        </p:tav>
                                        <p:tav tm="100000">
                                          <p:val>
                                            <p:strVal val="#ppt_w"/>
                                          </p:val>
                                        </p:tav>
                                      </p:tavLst>
                                    </p:anim>
                                    <p:anim calcmode="lin" valueType="num">
                                      <p:cBhvr>
                                        <p:cTn id="8" dur="1000" fill="hold"/>
                                        <p:tgtEl>
                                          <p:spTgt spid="291"/>
                                        </p:tgtEl>
                                        <p:attrNameLst>
                                          <p:attrName>ppt_h</p:attrName>
                                        </p:attrNameLst>
                                      </p:cBhvr>
                                      <p:tavLst>
                                        <p:tav tm="0">
                                          <p:val>
                                            <p:fltVal val="0"/>
                                          </p:val>
                                        </p:tav>
                                        <p:tav tm="100000">
                                          <p:val>
                                            <p:strVal val="#ppt_h"/>
                                          </p:val>
                                        </p:tav>
                                      </p:tavLst>
                                    </p:anim>
                                    <p:anim calcmode="lin" valueType="num">
                                      <p:cBhvr>
                                        <p:cTn id="9" dur="1000" fill="hold"/>
                                        <p:tgtEl>
                                          <p:spTgt spid="29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9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16" presetID="23" grpId="2" fill="hold">
                                  <p:stCondLst>
                                    <p:cond delay="0"/>
                                  </p:stCondLst>
                                  <p:iterate type="el" backwards="0">
                                    <p:tmAbs val="0"/>
                                  </p:iterate>
                                  <p:childTnLst>
                                    <p:set>
                                      <p:cBhvr>
                                        <p:cTn id="14" fill="hold"/>
                                        <p:tgtEl>
                                          <p:spTgt spid="292"/>
                                        </p:tgtEl>
                                        <p:attrNameLst>
                                          <p:attrName>style.visibility</p:attrName>
                                        </p:attrNameLst>
                                      </p:cBhvr>
                                      <p:to>
                                        <p:strVal val="visible"/>
                                      </p:to>
                                    </p:set>
                                    <p:anim calcmode="lin" valueType="num">
                                      <p:cBhvr>
                                        <p:cTn id="15" dur="2500" fill="hold"/>
                                        <p:tgtEl>
                                          <p:spTgt spid="292"/>
                                        </p:tgtEl>
                                        <p:attrNameLst>
                                          <p:attrName>ppt_w</p:attrName>
                                        </p:attrNameLst>
                                      </p:cBhvr>
                                      <p:tavLst>
                                        <p:tav tm="0">
                                          <p:val>
                                            <p:fltVal val="0"/>
                                          </p:val>
                                        </p:tav>
                                        <p:tav tm="100000">
                                          <p:val>
                                            <p:strVal val="#ppt_w"/>
                                          </p:val>
                                        </p:tav>
                                      </p:tavLst>
                                    </p:anim>
                                    <p:anim calcmode="lin" valueType="num">
                                      <p:cBhvr>
                                        <p:cTn id="16" dur="2500" fill="hold"/>
                                        <p:tgtEl>
                                          <p:spTgt spid="292"/>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8" presetID="22" grpId="3" fill="hold">
                                  <p:stCondLst>
                                    <p:cond delay="0"/>
                                  </p:stCondLst>
                                  <p:iterate type="el" backwards="0">
                                    <p:tmAbs val="0"/>
                                  </p:iterate>
                                  <p:childTnLst>
                                    <p:set>
                                      <p:cBhvr>
                                        <p:cTn id="20" fill="hold"/>
                                        <p:tgtEl>
                                          <p:spTgt spid="296"/>
                                        </p:tgtEl>
                                        <p:attrNameLst>
                                          <p:attrName>style.visibility</p:attrName>
                                        </p:attrNameLst>
                                      </p:cBhvr>
                                      <p:to>
                                        <p:strVal val="visible"/>
                                      </p:to>
                                    </p:set>
                                    <p:animEffect filter="wipe(left)" transition="in">
                                      <p:cBhvr>
                                        <p:cTn id="21" dur="10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1" grpId="1"/>
      <p:bldP build="whole" bldLvl="1" animBg="1" rev="0" advAuto="0" spid="296" grpId="3"/>
      <p:bldP build="whole" bldLvl="1" animBg="1" rev="0" advAuto="0" spid="292" grpId="2"/>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8" name="pexels-photo-355465.jpeg" descr="pexels-photo-355465.jpeg"/>
          <p:cNvPicPr>
            <a:picLocks noChangeAspect="1"/>
          </p:cNvPicPr>
          <p:nvPr/>
        </p:nvPicPr>
        <p:blipFill>
          <a:blip r:embed="rId2">
            <a:extLst/>
          </a:blip>
          <a:srcRect l="52538" t="0" r="3153" b="0"/>
          <a:stretch>
            <a:fillRect/>
          </a:stretch>
        </p:blipFill>
        <p:spPr>
          <a:xfrm>
            <a:off x="13143558" y="-3340"/>
            <a:ext cx="11242271" cy="13779857"/>
          </a:xfrm>
          <a:prstGeom prst="rect">
            <a:avLst/>
          </a:prstGeom>
          <a:ln w="12700">
            <a:miter lim="400000"/>
          </a:ln>
        </p:spPr>
      </p:pic>
      <p:sp>
        <p:nvSpPr>
          <p:cNvPr id="299" name="矩形"/>
          <p:cNvSpPr/>
          <p:nvPr/>
        </p:nvSpPr>
        <p:spPr>
          <a:xfrm>
            <a:off x="13148921" y="-5577"/>
            <a:ext cx="11240367" cy="13784331"/>
          </a:xfrm>
          <a:prstGeom prst="rect">
            <a:avLst/>
          </a:prstGeom>
          <a:solidFill>
            <a:srgbClr val="000000">
              <a:alpha val="48203"/>
            </a:srgbClr>
          </a:solidFill>
          <a:ln w="12700">
            <a:miter lim="400000"/>
          </a:ln>
        </p:spPr>
        <p:txBody>
          <a:bodyPr lIns="0" tIns="0" rIns="0" bIns="0" anchor="ctr"/>
          <a:lstStyle/>
          <a:p>
            <a:pPr>
              <a:defRPr b="0" sz="3200">
                <a:latin typeface="+mn-lt"/>
                <a:ea typeface="+mn-ea"/>
                <a:cs typeface="+mn-cs"/>
                <a:sym typeface="Helvetica Neue Medium"/>
              </a:defRPr>
            </a:pPr>
          </a:p>
        </p:txBody>
      </p:sp>
      <p:sp>
        <p:nvSpPr>
          <p:cNvPr id="300" name="矩形"/>
          <p:cNvSpPr/>
          <p:nvPr/>
        </p:nvSpPr>
        <p:spPr>
          <a:xfrm>
            <a:off x="-9903" y="-18986"/>
            <a:ext cx="13151452" cy="13811190"/>
          </a:xfrm>
          <a:prstGeom prst="rect">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01" name="Political Geography"/>
          <p:cNvSpPr txBox="1"/>
          <p:nvPr/>
        </p:nvSpPr>
        <p:spPr>
          <a:xfrm>
            <a:off x="2482773" y="4620542"/>
            <a:ext cx="8166101" cy="12913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b="0" sz="8000">
                <a:latin typeface="Helvetica Neue Thin"/>
                <a:ea typeface="Helvetica Neue Thin"/>
                <a:cs typeface="Helvetica Neue Thin"/>
                <a:sym typeface="Helvetica Neue Thin"/>
              </a:defRPr>
            </a:lvl1pPr>
          </a:lstStyle>
          <a:p>
            <a:pPr/>
            <a:r>
              <a:t>Political Geography</a:t>
            </a:r>
          </a:p>
        </p:txBody>
      </p:sp>
      <p:sp>
        <p:nvSpPr>
          <p:cNvPr id="302" name="When was your country founded?…"/>
          <p:cNvSpPr txBox="1"/>
          <p:nvPr/>
        </p:nvSpPr>
        <p:spPr>
          <a:xfrm>
            <a:off x="1519290" y="7564404"/>
            <a:ext cx="10093066" cy="2985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23333" indent="-423333" algn="l" defTabSz="457200">
              <a:buSzPct val="125000"/>
              <a:buChar char="•"/>
              <a:defRPr b="0" sz="3200"/>
            </a:pPr>
            <a:r>
              <a:t>When was your country founded?</a:t>
            </a:r>
          </a:p>
          <a:p>
            <a:pPr marL="423333" indent="-423333" algn="l" defTabSz="457200">
              <a:buSzPct val="125000"/>
              <a:buChar char="•"/>
              <a:defRPr b="0" sz="3200"/>
            </a:pPr>
            <a:r>
              <a:t>What type of government does your country have?</a:t>
            </a:r>
          </a:p>
          <a:p>
            <a:pPr marL="423333" indent="-423333" algn="l" defTabSz="457200">
              <a:buSzPct val="125000"/>
              <a:buChar char="•"/>
              <a:defRPr b="0" sz="3200"/>
            </a:pPr>
            <a:r>
              <a:t>Who are some of your country’s leaders?</a:t>
            </a:r>
          </a:p>
          <a:p>
            <a:pPr marL="423333" indent="-423333" algn="l" defTabSz="457200">
              <a:buSzPct val="125000"/>
              <a:buChar char="•"/>
              <a:defRPr b="0" sz="3200"/>
            </a:pPr>
            <a:r>
              <a:t>How many people serve in your country’s military?</a:t>
            </a:r>
          </a:p>
          <a:p>
            <a:pPr marL="423333" indent="-423333" algn="l" defTabSz="457200">
              <a:buSzPct val="125000"/>
              <a:buChar char="•"/>
              <a:defRPr b="0" sz="3200"/>
            </a:pPr>
            <a:r>
              <a:t>Who are your country’s allies? Enemies?</a:t>
            </a:r>
          </a:p>
          <a:p>
            <a:pPr marL="423333" indent="-423333" algn="l" defTabSz="457200">
              <a:buSzPct val="125000"/>
              <a:buChar char="•"/>
              <a:defRPr b="0" sz="3200"/>
            </a:pPr>
            <a:r>
              <a:t>What is your country’s capital?</a:t>
            </a:r>
          </a:p>
        </p:txBody>
      </p:sp>
      <p:grpSp>
        <p:nvGrpSpPr>
          <p:cNvPr id="306" name="成组"/>
          <p:cNvGrpSpPr/>
          <p:nvPr/>
        </p:nvGrpSpPr>
        <p:grpSpPr>
          <a:xfrm>
            <a:off x="6344806" y="6263437"/>
            <a:ext cx="15400195" cy="572822"/>
            <a:chOff x="0" y="247445"/>
            <a:chExt cx="15400193" cy="572820"/>
          </a:xfrm>
        </p:grpSpPr>
        <p:sp>
          <p:nvSpPr>
            <p:cNvPr id="303" name="圆形"/>
            <p:cNvSpPr/>
            <p:nvPr/>
          </p:nvSpPr>
          <p:spPr>
            <a:xfrm>
              <a:off x="0" y="312839"/>
              <a:ext cx="442033" cy="442034"/>
            </a:xfrm>
            <a:prstGeom prst="ellipse">
              <a:avLst/>
            </a:prstGeom>
            <a:solidFill>
              <a:srgbClr val="FFFFFF"/>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304" name="线条"/>
            <p:cNvSpPr/>
            <p:nvPr/>
          </p:nvSpPr>
          <p:spPr>
            <a:xfrm>
              <a:off x="226054" y="533855"/>
              <a:ext cx="8727406" cy="1"/>
            </a:xfrm>
            <a:prstGeom prst="line">
              <a:avLst/>
            </a:prstGeom>
            <a:noFill/>
            <a:ln w="25400" cap="flat">
              <a:solidFill>
                <a:srgbClr val="FFFFFF"/>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305" name="Country Research"/>
            <p:cNvSpPr txBox="1"/>
            <p:nvPr/>
          </p:nvSpPr>
          <p:spPr>
            <a:xfrm>
              <a:off x="9439586" y="247445"/>
              <a:ext cx="5960608" cy="572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3200">
                  <a:solidFill>
                    <a:srgbClr val="FFFFFF"/>
                  </a:solidFill>
                </a:defRPr>
              </a:lvl1pPr>
            </a:lstStyle>
            <a:p>
              <a:pPr/>
              <a:r>
                <a:t>Country Research</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15" grpId="1" fill="hold">
                                  <p:stCondLst>
                                    <p:cond delay="0"/>
                                  </p:stCondLst>
                                  <p:iterate type="el" backwards="0">
                                    <p:tmAbs val="0"/>
                                  </p:iterate>
                                  <p:childTnLst>
                                    <p:set>
                                      <p:cBhvr>
                                        <p:cTn id="6" fill="hold"/>
                                        <p:tgtEl>
                                          <p:spTgt spid="301"/>
                                        </p:tgtEl>
                                        <p:attrNameLst>
                                          <p:attrName>style.visibility</p:attrName>
                                        </p:attrNameLst>
                                      </p:cBhvr>
                                      <p:to>
                                        <p:strVal val="visible"/>
                                      </p:to>
                                    </p:set>
                                    <p:anim calcmode="lin" valueType="num">
                                      <p:cBhvr>
                                        <p:cTn id="7" dur="1000" fill="hold"/>
                                        <p:tgtEl>
                                          <p:spTgt spid="301"/>
                                        </p:tgtEl>
                                        <p:attrNameLst>
                                          <p:attrName>ppt_w</p:attrName>
                                        </p:attrNameLst>
                                      </p:cBhvr>
                                      <p:tavLst>
                                        <p:tav tm="0">
                                          <p:val>
                                            <p:fltVal val="0"/>
                                          </p:val>
                                        </p:tav>
                                        <p:tav tm="100000">
                                          <p:val>
                                            <p:strVal val="#ppt_w"/>
                                          </p:val>
                                        </p:tav>
                                      </p:tavLst>
                                    </p:anim>
                                    <p:anim calcmode="lin" valueType="num">
                                      <p:cBhvr>
                                        <p:cTn id="8" dur="1000" fill="hold"/>
                                        <p:tgtEl>
                                          <p:spTgt spid="301"/>
                                        </p:tgtEl>
                                        <p:attrNameLst>
                                          <p:attrName>ppt_h</p:attrName>
                                        </p:attrNameLst>
                                      </p:cBhvr>
                                      <p:tavLst>
                                        <p:tav tm="0">
                                          <p:val>
                                            <p:fltVal val="0"/>
                                          </p:val>
                                        </p:tav>
                                        <p:tav tm="100000">
                                          <p:val>
                                            <p:strVal val="#ppt_h"/>
                                          </p:val>
                                        </p:tav>
                                      </p:tavLst>
                                    </p:anim>
                                    <p:anim calcmode="lin" valueType="num">
                                      <p:cBhvr>
                                        <p:cTn id="9" dur="1000" fill="hold"/>
                                        <p:tgtEl>
                                          <p:spTgt spid="30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0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16" presetID="23" grpId="2" fill="hold">
                                  <p:stCondLst>
                                    <p:cond delay="0"/>
                                  </p:stCondLst>
                                  <p:iterate type="el" backwards="0">
                                    <p:tmAbs val="0"/>
                                  </p:iterate>
                                  <p:childTnLst>
                                    <p:set>
                                      <p:cBhvr>
                                        <p:cTn id="14" fill="hold"/>
                                        <p:tgtEl>
                                          <p:spTgt spid="302"/>
                                        </p:tgtEl>
                                        <p:attrNameLst>
                                          <p:attrName>style.visibility</p:attrName>
                                        </p:attrNameLst>
                                      </p:cBhvr>
                                      <p:to>
                                        <p:strVal val="visible"/>
                                      </p:to>
                                    </p:set>
                                    <p:anim calcmode="lin" valueType="num">
                                      <p:cBhvr>
                                        <p:cTn id="15" dur="2500" fill="hold"/>
                                        <p:tgtEl>
                                          <p:spTgt spid="302"/>
                                        </p:tgtEl>
                                        <p:attrNameLst>
                                          <p:attrName>ppt_w</p:attrName>
                                        </p:attrNameLst>
                                      </p:cBhvr>
                                      <p:tavLst>
                                        <p:tav tm="0">
                                          <p:val>
                                            <p:fltVal val="0"/>
                                          </p:val>
                                        </p:tav>
                                        <p:tav tm="100000">
                                          <p:val>
                                            <p:strVal val="#ppt_w"/>
                                          </p:val>
                                        </p:tav>
                                      </p:tavLst>
                                    </p:anim>
                                    <p:anim calcmode="lin" valueType="num">
                                      <p:cBhvr>
                                        <p:cTn id="16" dur="2500" fill="hold"/>
                                        <p:tgtEl>
                                          <p:spTgt spid="302"/>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8" presetID="22" grpId="3" fill="hold">
                                  <p:stCondLst>
                                    <p:cond delay="0"/>
                                  </p:stCondLst>
                                  <p:iterate type="el" backwards="0">
                                    <p:tmAbs val="0"/>
                                  </p:iterate>
                                  <p:childTnLst>
                                    <p:set>
                                      <p:cBhvr>
                                        <p:cTn id="20" fill="hold"/>
                                        <p:tgtEl>
                                          <p:spTgt spid="306"/>
                                        </p:tgtEl>
                                        <p:attrNameLst>
                                          <p:attrName>style.visibility</p:attrName>
                                        </p:attrNameLst>
                                      </p:cBhvr>
                                      <p:to>
                                        <p:strVal val="visible"/>
                                      </p:to>
                                    </p:set>
                                    <p:animEffect filter="wipe(left)" transition="in">
                                      <p:cBhvr>
                                        <p:cTn id="21"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1" grpId="1"/>
      <p:bldP build="whole" bldLvl="1" animBg="1" rev="0" advAuto="0" spid="302" grpId="2"/>
      <p:bldP build="whole" bldLvl="1" animBg="1" rev="0" advAuto="0" spid="306" grpId="3"/>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8" name="pexels-photo-355465.jpeg" descr="pexels-photo-355465.jpeg"/>
          <p:cNvPicPr>
            <a:picLocks noChangeAspect="1"/>
          </p:cNvPicPr>
          <p:nvPr/>
        </p:nvPicPr>
        <p:blipFill>
          <a:blip r:embed="rId2">
            <a:extLst/>
          </a:blip>
          <a:srcRect l="52538" t="0" r="3153" b="0"/>
          <a:stretch>
            <a:fillRect/>
          </a:stretch>
        </p:blipFill>
        <p:spPr>
          <a:xfrm>
            <a:off x="13143558" y="-3340"/>
            <a:ext cx="11242271" cy="13779857"/>
          </a:xfrm>
          <a:prstGeom prst="rect">
            <a:avLst/>
          </a:prstGeom>
          <a:ln w="12700">
            <a:miter lim="400000"/>
          </a:ln>
        </p:spPr>
      </p:pic>
      <p:sp>
        <p:nvSpPr>
          <p:cNvPr id="309" name="矩形"/>
          <p:cNvSpPr/>
          <p:nvPr/>
        </p:nvSpPr>
        <p:spPr>
          <a:xfrm>
            <a:off x="13148921" y="-5577"/>
            <a:ext cx="11240367" cy="13784331"/>
          </a:xfrm>
          <a:prstGeom prst="rect">
            <a:avLst/>
          </a:prstGeom>
          <a:solidFill>
            <a:srgbClr val="000000">
              <a:alpha val="48203"/>
            </a:srgbClr>
          </a:solidFill>
          <a:ln w="12700">
            <a:miter lim="400000"/>
          </a:ln>
        </p:spPr>
        <p:txBody>
          <a:bodyPr lIns="0" tIns="0" rIns="0" bIns="0" anchor="ctr"/>
          <a:lstStyle/>
          <a:p>
            <a:pPr>
              <a:defRPr b="0" sz="3200">
                <a:latin typeface="+mn-lt"/>
                <a:ea typeface="+mn-ea"/>
                <a:cs typeface="+mn-cs"/>
                <a:sym typeface="Helvetica Neue Medium"/>
              </a:defRPr>
            </a:pPr>
          </a:p>
        </p:txBody>
      </p:sp>
      <p:sp>
        <p:nvSpPr>
          <p:cNvPr id="310" name="矩形"/>
          <p:cNvSpPr/>
          <p:nvPr/>
        </p:nvSpPr>
        <p:spPr>
          <a:xfrm>
            <a:off x="-9903" y="-18986"/>
            <a:ext cx="13151452" cy="13811190"/>
          </a:xfrm>
          <a:prstGeom prst="rect">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11" name="Economic  Geography"/>
          <p:cNvSpPr txBox="1"/>
          <p:nvPr/>
        </p:nvSpPr>
        <p:spPr>
          <a:xfrm>
            <a:off x="1773097" y="4620542"/>
            <a:ext cx="9585453" cy="12913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b="0" sz="8000">
                <a:latin typeface="Helvetica Neue Thin"/>
                <a:ea typeface="Helvetica Neue Thin"/>
                <a:cs typeface="Helvetica Neue Thin"/>
                <a:sym typeface="Helvetica Neue Thin"/>
              </a:defRPr>
            </a:lvl1pPr>
          </a:lstStyle>
          <a:p>
            <a:pPr/>
            <a:r>
              <a:t>Economic  Geography</a:t>
            </a:r>
          </a:p>
        </p:txBody>
      </p:sp>
      <p:sp>
        <p:nvSpPr>
          <p:cNvPr id="312" name="How would you describe the quality of life in your country?…"/>
          <p:cNvSpPr txBox="1"/>
          <p:nvPr/>
        </p:nvSpPr>
        <p:spPr>
          <a:xfrm>
            <a:off x="1519290" y="7081804"/>
            <a:ext cx="10093066" cy="39510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23333" indent="-423333" algn="l" defTabSz="457200">
              <a:buSzPct val="125000"/>
              <a:buChar char="•"/>
              <a:defRPr b="0" sz="3200"/>
            </a:pPr>
            <a:r>
              <a:t>How would you describe the quality of life in your country?</a:t>
            </a:r>
          </a:p>
          <a:p>
            <a:pPr marL="423333" indent="-423333" algn="l" defTabSz="457200">
              <a:buSzPct val="125000"/>
              <a:buChar char="•"/>
              <a:defRPr b="0" sz="3200"/>
            </a:pPr>
            <a:r>
              <a:t>What is your country’s total Gross Domestic Product?</a:t>
            </a:r>
          </a:p>
          <a:p>
            <a:pPr marL="423333" indent="-423333" algn="l" defTabSz="457200">
              <a:buSzPct val="125000"/>
              <a:buChar char="•"/>
              <a:defRPr b="0" sz="3200"/>
            </a:pPr>
            <a:r>
              <a:t>What are some of your country’s natural resources?</a:t>
            </a:r>
          </a:p>
          <a:p>
            <a:pPr marL="423333" indent="-423333" algn="l" defTabSz="457200">
              <a:buSzPct val="125000"/>
              <a:buChar char="•"/>
              <a:defRPr b="0" sz="3200"/>
            </a:pPr>
            <a:r>
              <a:t>What is your country’s currency?</a:t>
            </a:r>
          </a:p>
          <a:p>
            <a:pPr marL="423333" indent="-423333" algn="l" defTabSz="457200">
              <a:buSzPct val="125000"/>
              <a:buChar char="•"/>
              <a:defRPr b="0" sz="3200"/>
            </a:pPr>
            <a:r>
              <a:t>What are your country’s major imports and exports?</a:t>
            </a:r>
          </a:p>
          <a:p>
            <a:pPr marL="423333" indent="-423333" algn="l" defTabSz="457200">
              <a:buSzPct val="125000"/>
              <a:buChar char="•"/>
              <a:defRPr b="0" sz="3200"/>
            </a:pPr>
            <a:r>
              <a:t>What are your country’s biggest trading partners?</a:t>
            </a:r>
          </a:p>
        </p:txBody>
      </p:sp>
      <p:grpSp>
        <p:nvGrpSpPr>
          <p:cNvPr id="316" name="成组"/>
          <p:cNvGrpSpPr/>
          <p:nvPr/>
        </p:nvGrpSpPr>
        <p:grpSpPr>
          <a:xfrm>
            <a:off x="6344806" y="6263437"/>
            <a:ext cx="15400195" cy="572822"/>
            <a:chOff x="0" y="247445"/>
            <a:chExt cx="15400193" cy="572820"/>
          </a:xfrm>
        </p:grpSpPr>
        <p:sp>
          <p:nvSpPr>
            <p:cNvPr id="313" name="圆形"/>
            <p:cNvSpPr/>
            <p:nvPr/>
          </p:nvSpPr>
          <p:spPr>
            <a:xfrm>
              <a:off x="0" y="312839"/>
              <a:ext cx="442033" cy="442034"/>
            </a:xfrm>
            <a:prstGeom prst="ellipse">
              <a:avLst/>
            </a:prstGeom>
            <a:solidFill>
              <a:srgbClr val="FFFFFF"/>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314" name="线条"/>
            <p:cNvSpPr/>
            <p:nvPr/>
          </p:nvSpPr>
          <p:spPr>
            <a:xfrm>
              <a:off x="226054" y="533855"/>
              <a:ext cx="8727406" cy="1"/>
            </a:xfrm>
            <a:prstGeom prst="line">
              <a:avLst/>
            </a:prstGeom>
            <a:noFill/>
            <a:ln w="25400" cap="flat">
              <a:solidFill>
                <a:srgbClr val="FFFFFF"/>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315" name="Country Research"/>
            <p:cNvSpPr txBox="1"/>
            <p:nvPr/>
          </p:nvSpPr>
          <p:spPr>
            <a:xfrm>
              <a:off x="9439586" y="247445"/>
              <a:ext cx="5960608" cy="572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3200">
                  <a:solidFill>
                    <a:srgbClr val="FFFFFF"/>
                  </a:solidFill>
                </a:defRPr>
              </a:lvl1pPr>
            </a:lstStyle>
            <a:p>
              <a:pPr/>
              <a:r>
                <a:t>Country Research</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15" grpId="1" fill="hold">
                                  <p:stCondLst>
                                    <p:cond delay="0"/>
                                  </p:stCondLst>
                                  <p:iterate type="el" backwards="0">
                                    <p:tmAbs val="0"/>
                                  </p:iterate>
                                  <p:childTnLst>
                                    <p:set>
                                      <p:cBhvr>
                                        <p:cTn id="6" fill="hold"/>
                                        <p:tgtEl>
                                          <p:spTgt spid="311"/>
                                        </p:tgtEl>
                                        <p:attrNameLst>
                                          <p:attrName>style.visibility</p:attrName>
                                        </p:attrNameLst>
                                      </p:cBhvr>
                                      <p:to>
                                        <p:strVal val="visible"/>
                                      </p:to>
                                    </p:set>
                                    <p:anim calcmode="lin" valueType="num">
                                      <p:cBhvr>
                                        <p:cTn id="7" dur="1000" fill="hold"/>
                                        <p:tgtEl>
                                          <p:spTgt spid="311"/>
                                        </p:tgtEl>
                                        <p:attrNameLst>
                                          <p:attrName>ppt_w</p:attrName>
                                        </p:attrNameLst>
                                      </p:cBhvr>
                                      <p:tavLst>
                                        <p:tav tm="0">
                                          <p:val>
                                            <p:fltVal val="0"/>
                                          </p:val>
                                        </p:tav>
                                        <p:tav tm="100000">
                                          <p:val>
                                            <p:strVal val="#ppt_w"/>
                                          </p:val>
                                        </p:tav>
                                      </p:tavLst>
                                    </p:anim>
                                    <p:anim calcmode="lin" valueType="num">
                                      <p:cBhvr>
                                        <p:cTn id="8" dur="1000" fill="hold"/>
                                        <p:tgtEl>
                                          <p:spTgt spid="311"/>
                                        </p:tgtEl>
                                        <p:attrNameLst>
                                          <p:attrName>ppt_h</p:attrName>
                                        </p:attrNameLst>
                                      </p:cBhvr>
                                      <p:tavLst>
                                        <p:tav tm="0">
                                          <p:val>
                                            <p:fltVal val="0"/>
                                          </p:val>
                                        </p:tav>
                                        <p:tav tm="100000">
                                          <p:val>
                                            <p:strVal val="#ppt_h"/>
                                          </p:val>
                                        </p:tav>
                                      </p:tavLst>
                                    </p:anim>
                                    <p:anim calcmode="lin" valueType="num">
                                      <p:cBhvr>
                                        <p:cTn id="9" dur="1000" fill="hold"/>
                                        <p:tgtEl>
                                          <p:spTgt spid="31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1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16" presetID="23" grpId="2" fill="hold">
                                  <p:stCondLst>
                                    <p:cond delay="0"/>
                                  </p:stCondLst>
                                  <p:iterate type="el" backwards="0">
                                    <p:tmAbs val="0"/>
                                  </p:iterate>
                                  <p:childTnLst>
                                    <p:set>
                                      <p:cBhvr>
                                        <p:cTn id="14" fill="hold"/>
                                        <p:tgtEl>
                                          <p:spTgt spid="312"/>
                                        </p:tgtEl>
                                        <p:attrNameLst>
                                          <p:attrName>style.visibility</p:attrName>
                                        </p:attrNameLst>
                                      </p:cBhvr>
                                      <p:to>
                                        <p:strVal val="visible"/>
                                      </p:to>
                                    </p:set>
                                    <p:anim calcmode="lin" valueType="num">
                                      <p:cBhvr>
                                        <p:cTn id="15" dur="2500" fill="hold"/>
                                        <p:tgtEl>
                                          <p:spTgt spid="312"/>
                                        </p:tgtEl>
                                        <p:attrNameLst>
                                          <p:attrName>ppt_w</p:attrName>
                                        </p:attrNameLst>
                                      </p:cBhvr>
                                      <p:tavLst>
                                        <p:tav tm="0">
                                          <p:val>
                                            <p:fltVal val="0"/>
                                          </p:val>
                                        </p:tav>
                                        <p:tav tm="100000">
                                          <p:val>
                                            <p:strVal val="#ppt_w"/>
                                          </p:val>
                                        </p:tav>
                                      </p:tavLst>
                                    </p:anim>
                                    <p:anim calcmode="lin" valueType="num">
                                      <p:cBhvr>
                                        <p:cTn id="16" dur="2500" fill="hold"/>
                                        <p:tgtEl>
                                          <p:spTgt spid="312"/>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8" presetID="22" grpId="3" fill="hold">
                                  <p:stCondLst>
                                    <p:cond delay="0"/>
                                  </p:stCondLst>
                                  <p:iterate type="el" backwards="0">
                                    <p:tmAbs val="0"/>
                                  </p:iterate>
                                  <p:childTnLst>
                                    <p:set>
                                      <p:cBhvr>
                                        <p:cTn id="20" fill="hold"/>
                                        <p:tgtEl>
                                          <p:spTgt spid="316"/>
                                        </p:tgtEl>
                                        <p:attrNameLst>
                                          <p:attrName>style.visibility</p:attrName>
                                        </p:attrNameLst>
                                      </p:cBhvr>
                                      <p:to>
                                        <p:strVal val="visible"/>
                                      </p:to>
                                    </p:set>
                                    <p:animEffect filter="wipe(left)" transition="in">
                                      <p:cBhvr>
                                        <p:cTn id="21" dur="10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2" grpId="2"/>
      <p:bldP build="whole" bldLvl="1" animBg="1" rev="0" advAuto="0" spid="316" grpId="3"/>
      <p:bldP build="whole" bldLvl="1" animBg="1" rev="0" advAuto="0" spid="311"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8" name="pexels-photo-355465.jpeg" descr="pexels-photo-355465.jpeg"/>
          <p:cNvPicPr>
            <a:picLocks noChangeAspect="1"/>
          </p:cNvPicPr>
          <p:nvPr/>
        </p:nvPicPr>
        <p:blipFill>
          <a:blip r:embed="rId2">
            <a:extLst/>
          </a:blip>
          <a:srcRect l="839" t="0" r="47461" b="0"/>
          <a:stretch>
            <a:fillRect/>
          </a:stretch>
        </p:blipFill>
        <p:spPr>
          <a:xfrm>
            <a:off x="25903" y="-3340"/>
            <a:ext cx="13117656" cy="13779857"/>
          </a:xfrm>
          <a:prstGeom prst="rect">
            <a:avLst/>
          </a:prstGeom>
          <a:ln w="12700">
            <a:miter lim="400000"/>
          </a:ln>
        </p:spPr>
      </p:pic>
      <p:sp>
        <p:nvSpPr>
          <p:cNvPr id="319" name="矩形"/>
          <p:cNvSpPr/>
          <p:nvPr/>
        </p:nvSpPr>
        <p:spPr>
          <a:xfrm>
            <a:off x="-9903" y="-18986"/>
            <a:ext cx="13151452" cy="13811190"/>
          </a:xfrm>
          <a:prstGeom prst="rect">
            <a:avLst/>
          </a:prstGeom>
          <a:solidFill>
            <a:srgbClr val="000000">
              <a:alpha val="50000"/>
            </a:srgb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grpSp>
        <p:nvGrpSpPr>
          <p:cNvPr id="324" name="成组"/>
          <p:cNvGrpSpPr/>
          <p:nvPr/>
        </p:nvGrpSpPr>
        <p:grpSpPr>
          <a:xfrm>
            <a:off x="2105772" y="3977135"/>
            <a:ext cx="13192494" cy="5873042"/>
            <a:chOff x="0" y="496977"/>
            <a:chExt cx="13192493" cy="5873040"/>
          </a:xfrm>
        </p:grpSpPr>
        <p:sp>
          <p:nvSpPr>
            <p:cNvPr id="320" name="Country policies"/>
            <p:cNvSpPr txBox="1"/>
            <p:nvPr/>
          </p:nvSpPr>
          <p:spPr>
            <a:xfrm>
              <a:off x="3043187" y="496977"/>
              <a:ext cx="7175501" cy="12913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r">
                <a:lnSpc>
                  <a:spcPct val="80000"/>
                </a:lnSpc>
                <a:defRPr b="0" sz="8000">
                  <a:solidFill>
                    <a:srgbClr val="FFFFFF"/>
                  </a:solidFill>
                  <a:latin typeface="Helvetica Neue Thin"/>
                  <a:ea typeface="Helvetica Neue Thin"/>
                  <a:cs typeface="Helvetica Neue Thin"/>
                  <a:sym typeface="Helvetica Neue Thin"/>
                </a:defRPr>
              </a:lvl1pPr>
            </a:lstStyle>
            <a:p>
              <a:pPr/>
              <a:r>
                <a:t>Country policies </a:t>
              </a:r>
            </a:p>
          </p:txBody>
        </p:sp>
        <p:sp>
          <p:nvSpPr>
            <p:cNvPr id="321" name="What to research?"/>
            <p:cNvSpPr txBox="1"/>
            <p:nvPr/>
          </p:nvSpPr>
          <p:spPr>
            <a:xfrm>
              <a:off x="0" y="5797196"/>
              <a:ext cx="10093065" cy="572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r" defTabSz="457200">
                <a:defRPr b="0" sz="3200">
                  <a:solidFill>
                    <a:srgbClr val="FFFFFF"/>
                  </a:solidFill>
                </a:defRPr>
              </a:lvl1pPr>
            </a:lstStyle>
            <a:p>
              <a:pPr/>
              <a:r>
                <a:t>What to research?</a:t>
              </a:r>
            </a:p>
          </p:txBody>
        </p:sp>
        <p:sp>
          <p:nvSpPr>
            <p:cNvPr id="322" name="圆形"/>
            <p:cNvSpPr/>
            <p:nvPr/>
          </p:nvSpPr>
          <p:spPr>
            <a:xfrm>
              <a:off x="4239034" y="3156825"/>
              <a:ext cx="442033" cy="442034"/>
            </a:xfrm>
            <a:prstGeom prst="ellipse">
              <a:avLst/>
            </a:prstGeom>
            <a:solidFill>
              <a:srgbClr val="FFFFFF"/>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323" name="线条"/>
            <p:cNvSpPr/>
            <p:nvPr/>
          </p:nvSpPr>
          <p:spPr>
            <a:xfrm>
              <a:off x="4465088" y="3377841"/>
              <a:ext cx="8727406" cy="1"/>
            </a:xfrm>
            <a:prstGeom prst="line">
              <a:avLst/>
            </a:prstGeom>
            <a:noFill/>
            <a:ln w="25400" cap="flat">
              <a:solidFill>
                <a:srgbClr val="FFFFFF"/>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sp>
        <p:nvSpPr>
          <p:cNvPr id="325" name="矩形"/>
          <p:cNvSpPr/>
          <p:nvPr/>
        </p:nvSpPr>
        <p:spPr>
          <a:xfrm>
            <a:off x="1392800" y="1668014"/>
            <a:ext cx="21598399" cy="10437189"/>
          </a:xfrm>
          <a:prstGeom prst="rect">
            <a:avLst/>
          </a:prstGeom>
          <a:ln w="25400">
            <a:solidFill>
              <a:schemeClr val="accent5">
                <a:hueOff val="-152896"/>
                <a:lumOff val="12368"/>
              </a:schemeClr>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grpSp>
        <p:nvGrpSpPr>
          <p:cNvPr id="328" name="成组"/>
          <p:cNvGrpSpPr/>
          <p:nvPr/>
        </p:nvGrpSpPr>
        <p:grpSpPr>
          <a:xfrm>
            <a:off x="14575840" y="7106593"/>
            <a:ext cx="7211053" cy="3468422"/>
            <a:chOff x="0" y="-1200354"/>
            <a:chExt cx="7211051" cy="3468420"/>
          </a:xfrm>
        </p:grpSpPr>
        <p:sp>
          <p:nvSpPr>
            <p:cNvPr id="326" name="This means determining if your country is in favor of solutions that have been proposed or resolutions that have been passed, or if your country has been advocating at the UN for policies."/>
            <p:cNvSpPr txBox="1"/>
            <p:nvPr/>
          </p:nvSpPr>
          <p:spPr>
            <a:xfrm>
              <a:off x="1250444" y="-1200355"/>
              <a:ext cx="5960608" cy="3468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3200"/>
              </a:lvl1pPr>
            </a:lstStyle>
            <a:p>
              <a:pPr/>
              <a:r>
                <a:t>This means determining if your country is in favor of solutions that have been proposed or resolutions that have been passed, or if your country has been advocating at the UN for policies.</a:t>
              </a:r>
            </a:p>
          </p:txBody>
        </p:sp>
        <p:sp>
          <p:nvSpPr>
            <p:cNvPr id="327" name="木星"/>
            <p:cNvSpPr/>
            <p:nvPr/>
          </p:nvSpPr>
          <p:spPr>
            <a:xfrm>
              <a:off x="0" y="16406"/>
              <a:ext cx="977680" cy="977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7050" y="0"/>
                    <a:pt x="3745" y="1913"/>
                    <a:pt x="1809" y="4814"/>
                  </a:cubicBezTo>
                  <a:lnTo>
                    <a:pt x="19789" y="4814"/>
                  </a:lnTo>
                  <a:cubicBezTo>
                    <a:pt x="17853" y="1912"/>
                    <a:pt x="14550" y="0"/>
                    <a:pt x="10800" y="0"/>
                  </a:cubicBezTo>
                  <a:close/>
                  <a:moveTo>
                    <a:pt x="1151" y="5943"/>
                  </a:moveTo>
                  <a:cubicBezTo>
                    <a:pt x="1002" y="6239"/>
                    <a:pt x="866" y="6543"/>
                    <a:pt x="744" y="6853"/>
                  </a:cubicBezTo>
                  <a:lnTo>
                    <a:pt x="20856" y="6853"/>
                  </a:lnTo>
                  <a:cubicBezTo>
                    <a:pt x="20734" y="6543"/>
                    <a:pt x="20597" y="6239"/>
                    <a:pt x="20447" y="5943"/>
                  </a:cubicBezTo>
                  <a:lnTo>
                    <a:pt x="1151" y="5943"/>
                  </a:lnTo>
                  <a:close/>
                  <a:moveTo>
                    <a:pt x="2668" y="8016"/>
                  </a:moveTo>
                  <a:cubicBezTo>
                    <a:pt x="2481" y="8016"/>
                    <a:pt x="2295" y="8051"/>
                    <a:pt x="2135" y="8120"/>
                  </a:cubicBezTo>
                  <a:lnTo>
                    <a:pt x="1782" y="8274"/>
                  </a:lnTo>
                  <a:cubicBezTo>
                    <a:pt x="1461" y="8413"/>
                    <a:pt x="1037" y="8413"/>
                    <a:pt x="716" y="8274"/>
                  </a:cubicBezTo>
                  <a:lnTo>
                    <a:pt x="363" y="8120"/>
                  </a:lnTo>
                  <a:cubicBezTo>
                    <a:pt x="354" y="8117"/>
                    <a:pt x="346" y="8114"/>
                    <a:pt x="338" y="8110"/>
                  </a:cubicBezTo>
                  <a:cubicBezTo>
                    <a:pt x="117" y="8970"/>
                    <a:pt x="0" y="9871"/>
                    <a:pt x="0" y="10800"/>
                  </a:cubicBezTo>
                  <a:cubicBezTo>
                    <a:pt x="0" y="10892"/>
                    <a:pt x="1" y="10984"/>
                    <a:pt x="3" y="11075"/>
                  </a:cubicBezTo>
                  <a:cubicBezTo>
                    <a:pt x="82" y="11058"/>
                    <a:pt x="158" y="11033"/>
                    <a:pt x="230" y="11002"/>
                  </a:cubicBezTo>
                  <a:lnTo>
                    <a:pt x="581" y="10851"/>
                  </a:lnTo>
                  <a:cubicBezTo>
                    <a:pt x="902" y="10711"/>
                    <a:pt x="1327" y="10711"/>
                    <a:pt x="1649" y="10851"/>
                  </a:cubicBezTo>
                  <a:lnTo>
                    <a:pt x="2001" y="11002"/>
                  </a:lnTo>
                  <a:cubicBezTo>
                    <a:pt x="2323" y="11142"/>
                    <a:pt x="2746" y="11142"/>
                    <a:pt x="3068" y="11002"/>
                  </a:cubicBezTo>
                  <a:lnTo>
                    <a:pt x="3421" y="10851"/>
                  </a:lnTo>
                  <a:cubicBezTo>
                    <a:pt x="3742" y="10711"/>
                    <a:pt x="4166" y="10711"/>
                    <a:pt x="4487" y="10851"/>
                  </a:cubicBezTo>
                  <a:lnTo>
                    <a:pt x="4840" y="11002"/>
                  </a:lnTo>
                  <a:cubicBezTo>
                    <a:pt x="5161" y="11142"/>
                    <a:pt x="5585" y="11142"/>
                    <a:pt x="5906" y="11002"/>
                  </a:cubicBezTo>
                  <a:lnTo>
                    <a:pt x="6259" y="10851"/>
                  </a:lnTo>
                  <a:cubicBezTo>
                    <a:pt x="6580" y="10711"/>
                    <a:pt x="7004" y="10711"/>
                    <a:pt x="7325" y="10851"/>
                  </a:cubicBezTo>
                  <a:lnTo>
                    <a:pt x="7678" y="11002"/>
                  </a:lnTo>
                  <a:cubicBezTo>
                    <a:pt x="8000" y="11142"/>
                    <a:pt x="8423" y="11142"/>
                    <a:pt x="8745" y="11002"/>
                  </a:cubicBezTo>
                  <a:lnTo>
                    <a:pt x="9097" y="10851"/>
                  </a:lnTo>
                  <a:cubicBezTo>
                    <a:pt x="9419" y="10711"/>
                    <a:pt x="9844" y="10711"/>
                    <a:pt x="10165" y="10851"/>
                  </a:cubicBezTo>
                  <a:lnTo>
                    <a:pt x="10516" y="11002"/>
                  </a:lnTo>
                  <a:cubicBezTo>
                    <a:pt x="10838" y="11142"/>
                    <a:pt x="11263" y="11142"/>
                    <a:pt x="11585" y="11002"/>
                  </a:cubicBezTo>
                  <a:lnTo>
                    <a:pt x="11936" y="10851"/>
                  </a:lnTo>
                  <a:cubicBezTo>
                    <a:pt x="12257" y="10711"/>
                    <a:pt x="12682" y="10711"/>
                    <a:pt x="13004" y="10851"/>
                  </a:cubicBezTo>
                  <a:lnTo>
                    <a:pt x="13355" y="11002"/>
                  </a:lnTo>
                  <a:cubicBezTo>
                    <a:pt x="13676" y="11142"/>
                    <a:pt x="14102" y="11142"/>
                    <a:pt x="14423" y="11002"/>
                  </a:cubicBezTo>
                  <a:lnTo>
                    <a:pt x="14776" y="10851"/>
                  </a:lnTo>
                  <a:cubicBezTo>
                    <a:pt x="15097" y="10711"/>
                    <a:pt x="15521" y="10711"/>
                    <a:pt x="15842" y="10851"/>
                  </a:cubicBezTo>
                  <a:lnTo>
                    <a:pt x="16195" y="11002"/>
                  </a:lnTo>
                  <a:cubicBezTo>
                    <a:pt x="16516" y="11142"/>
                    <a:pt x="16940" y="11142"/>
                    <a:pt x="17261" y="11002"/>
                  </a:cubicBezTo>
                  <a:lnTo>
                    <a:pt x="17614" y="10851"/>
                  </a:lnTo>
                  <a:cubicBezTo>
                    <a:pt x="17936" y="10711"/>
                    <a:pt x="18359" y="10711"/>
                    <a:pt x="18681" y="10851"/>
                  </a:cubicBezTo>
                  <a:lnTo>
                    <a:pt x="19033" y="11002"/>
                  </a:lnTo>
                  <a:cubicBezTo>
                    <a:pt x="19355" y="11142"/>
                    <a:pt x="19778" y="11142"/>
                    <a:pt x="20100" y="11002"/>
                  </a:cubicBezTo>
                  <a:lnTo>
                    <a:pt x="20452" y="10851"/>
                  </a:lnTo>
                  <a:cubicBezTo>
                    <a:pt x="20774" y="10711"/>
                    <a:pt x="21199" y="10711"/>
                    <a:pt x="21521" y="10851"/>
                  </a:cubicBezTo>
                  <a:lnTo>
                    <a:pt x="21598" y="10884"/>
                  </a:lnTo>
                  <a:cubicBezTo>
                    <a:pt x="21599" y="10856"/>
                    <a:pt x="21600" y="10828"/>
                    <a:pt x="21600" y="10800"/>
                  </a:cubicBezTo>
                  <a:cubicBezTo>
                    <a:pt x="21600" y="9962"/>
                    <a:pt x="21504" y="9146"/>
                    <a:pt x="21323" y="8363"/>
                  </a:cubicBezTo>
                  <a:cubicBezTo>
                    <a:pt x="21073" y="8398"/>
                    <a:pt x="20805" y="8369"/>
                    <a:pt x="20586" y="8274"/>
                  </a:cubicBezTo>
                  <a:lnTo>
                    <a:pt x="20235" y="8120"/>
                  </a:lnTo>
                  <a:cubicBezTo>
                    <a:pt x="19913" y="7981"/>
                    <a:pt x="19488" y="7981"/>
                    <a:pt x="19167" y="8120"/>
                  </a:cubicBezTo>
                  <a:lnTo>
                    <a:pt x="18816" y="8274"/>
                  </a:lnTo>
                  <a:cubicBezTo>
                    <a:pt x="18494" y="8413"/>
                    <a:pt x="18069" y="8413"/>
                    <a:pt x="17747" y="8274"/>
                  </a:cubicBezTo>
                  <a:lnTo>
                    <a:pt x="17396" y="8120"/>
                  </a:lnTo>
                  <a:cubicBezTo>
                    <a:pt x="17075" y="7981"/>
                    <a:pt x="16650" y="7981"/>
                    <a:pt x="16328" y="8120"/>
                  </a:cubicBezTo>
                  <a:lnTo>
                    <a:pt x="15977" y="8274"/>
                  </a:lnTo>
                  <a:cubicBezTo>
                    <a:pt x="15656" y="8413"/>
                    <a:pt x="15231" y="8413"/>
                    <a:pt x="14909" y="8274"/>
                  </a:cubicBezTo>
                  <a:lnTo>
                    <a:pt x="14556" y="8120"/>
                  </a:lnTo>
                  <a:cubicBezTo>
                    <a:pt x="14235" y="7981"/>
                    <a:pt x="13811" y="7981"/>
                    <a:pt x="13490" y="8120"/>
                  </a:cubicBezTo>
                  <a:lnTo>
                    <a:pt x="13137" y="8274"/>
                  </a:lnTo>
                  <a:cubicBezTo>
                    <a:pt x="12816" y="8413"/>
                    <a:pt x="12392" y="8413"/>
                    <a:pt x="12071" y="8274"/>
                  </a:cubicBezTo>
                  <a:lnTo>
                    <a:pt x="11718" y="8120"/>
                  </a:lnTo>
                  <a:cubicBezTo>
                    <a:pt x="11397" y="7981"/>
                    <a:pt x="10973" y="7981"/>
                    <a:pt x="10651" y="8120"/>
                  </a:cubicBezTo>
                  <a:lnTo>
                    <a:pt x="10299" y="8274"/>
                  </a:lnTo>
                  <a:cubicBezTo>
                    <a:pt x="9977" y="8413"/>
                    <a:pt x="9554" y="8413"/>
                    <a:pt x="9232" y="8274"/>
                  </a:cubicBezTo>
                  <a:lnTo>
                    <a:pt x="8880" y="8120"/>
                  </a:lnTo>
                  <a:cubicBezTo>
                    <a:pt x="8558" y="7981"/>
                    <a:pt x="8133" y="7981"/>
                    <a:pt x="7811" y="8120"/>
                  </a:cubicBezTo>
                  <a:lnTo>
                    <a:pt x="7460" y="8274"/>
                  </a:lnTo>
                  <a:cubicBezTo>
                    <a:pt x="7139" y="8413"/>
                    <a:pt x="6714" y="8413"/>
                    <a:pt x="6392" y="8274"/>
                  </a:cubicBezTo>
                  <a:lnTo>
                    <a:pt x="6041" y="8120"/>
                  </a:lnTo>
                  <a:cubicBezTo>
                    <a:pt x="5720" y="7981"/>
                    <a:pt x="5295" y="7981"/>
                    <a:pt x="4973" y="8120"/>
                  </a:cubicBezTo>
                  <a:lnTo>
                    <a:pt x="4622" y="8274"/>
                  </a:lnTo>
                  <a:cubicBezTo>
                    <a:pt x="4301" y="8413"/>
                    <a:pt x="3875" y="8413"/>
                    <a:pt x="3554" y="8274"/>
                  </a:cubicBezTo>
                  <a:lnTo>
                    <a:pt x="3203" y="8120"/>
                  </a:lnTo>
                  <a:cubicBezTo>
                    <a:pt x="3042" y="8051"/>
                    <a:pt x="2854" y="8016"/>
                    <a:pt x="2668" y="8016"/>
                  </a:cubicBezTo>
                  <a:close/>
                  <a:moveTo>
                    <a:pt x="176" y="12751"/>
                  </a:moveTo>
                  <a:cubicBezTo>
                    <a:pt x="393" y="13944"/>
                    <a:pt x="807" y="15069"/>
                    <a:pt x="1382" y="16090"/>
                  </a:cubicBezTo>
                  <a:lnTo>
                    <a:pt x="11716" y="16090"/>
                  </a:lnTo>
                  <a:cubicBezTo>
                    <a:pt x="11715" y="16064"/>
                    <a:pt x="11713" y="16039"/>
                    <a:pt x="11713" y="16013"/>
                  </a:cubicBezTo>
                  <a:cubicBezTo>
                    <a:pt x="11713" y="14879"/>
                    <a:pt x="13118" y="13959"/>
                    <a:pt x="14852" y="13959"/>
                  </a:cubicBezTo>
                  <a:cubicBezTo>
                    <a:pt x="16585" y="13959"/>
                    <a:pt x="17990" y="14879"/>
                    <a:pt x="17990" y="16013"/>
                  </a:cubicBezTo>
                  <a:cubicBezTo>
                    <a:pt x="17990" y="16039"/>
                    <a:pt x="17990" y="16064"/>
                    <a:pt x="17989" y="16090"/>
                  </a:cubicBezTo>
                  <a:lnTo>
                    <a:pt x="20216" y="16090"/>
                  </a:lnTo>
                  <a:cubicBezTo>
                    <a:pt x="20791" y="15069"/>
                    <a:pt x="21205" y="13944"/>
                    <a:pt x="21423" y="12751"/>
                  </a:cubicBezTo>
                  <a:lnTo>
                    <a:pt x="176" y="12751"/>
                  </a:lnTo>
                  <a:close/>
                  <a:moveTo>
                    <a:pt x="14880" y="14656"/>
                  </a:moveTo>
                  <a:cubicBezTo>
                    <a:pt x="14335" y="14656"/>
                    <a:pt x="13789" y="14789"/>
                    <a:pt x="13373" y="15056"/>
                  </a:cubicBezTo>
                  <a:cubicBezTo>
                    <a:pt x="12542" y="15589"/>
                    <a:pt x="12542" y="16455"/>
                    <a:pt x="13373" y="16988"/>
                  </a:cubicBezTo>
                  <a:cubicBezTo>
                    <a:pt x="14205" y="17521"/>
                    <a:pt x="15554" y="17521"/>
                    <a:pt x="16386" y="16988"/>
                  </a:cubicBezTo>
                  <a:cubicBezTo>
                    <a:pt x="17217" y="16455"/>
                    <a:pt x="17217" y="15589"/>
                    <a:pt x="16386" y="15056"/>
                  </a:cubicBezTo>
                  <a:cubicBezTo>
                    <a:pt x="15970" y="14789"/>
                    <a:pt x="15425" y="14656"/>
                    <a:pt x="14880" y="14656"/>
                  </a:cubicBezTo>
                  <a:close/>
                  <a:moveTo>
                    <a:pt x="3041" y="18313"/>
                  </a:moveTo>
                  <a:cubicBezTo>
                    <a:pt x="5004" y="20340"/>
                    <a:pt x="7755" y="21600"/>
                    <a:pt x="10800" y="21600"/>
                  </a:cubicBezTo>
                  <a:cubicBezTo>
                    <a:pt x="13845" y="21600"/>
                    <a:pt x="16594" y="20340"/>
                    <a:pt x="18557" y="18313"/>
                  </a:cubicBezTo>
                  <a:lnTo>
                    <a:pt x="3041" y="18313"/>
                  </a:lnTo>
                  <a:close/>
                </a:path>
              </a:pathLst>
            </a:custGeom>
            <a:solidFill>
              <a:schemeClr val="accent5">
                <a:hueOff val="-152896"/>
                <a:lumOff val="12368"/>
              </a:schemeClr>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331" name="成组"/>
          <p:cNvGrpSpPr/>
          <p:nvPr/>
        </p:nvGrpSpPr>
        <p:grpSpPr>
          <a:xfrm>
            <a:off x="14575840" y="3332289"/>
            <a:ext cx="7211053" cy="2503222"/>
            <a:chOff x="0" y="-717754"/>
            <a:chExt cx="7211051" cy="2503220"/>
          </a:xfrm>
        </p:grpSpPr>
        <p:sp>
          <p:nvSpPr>
            <p:cNvPr id="329" name="Your Country Policy is what your country thinks should be done, or not done, about the issue, and how this topic impacts your country."/>
            <p:cNvSpPr txBox="1"/>
            <p:nvPr/>
          </p:nvSpPr>
          <p:spPr>
            <a:xfrm>
              <a:off x="1250444" y="-717755"/>
              <a:ext cx="5960608" cy="2503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3200"/>
              </a:lvl1pPr>
            </a:lstStyle>
            <a:p>
              <a:pPr/>
              <a:r>
                <a:t>Your Country Policy is what your country thinks should be done, or not done, about the issue, and how this topic impacts your country.</a:t>
              </a:r>
            </a:p>
          </p:txBody>
        </p:sp>
        <p:sp>
          <p:nvSpPr>
            <p:cNvPr id="330" name="射箭"/>
            <p:cNvSpPr/>
            <p:nvPr/>
          </p:nvSpPr>
          <p:spPr>
            <a:xfrm>
              <a:off x="0" y="83915"/>
              <a:ext cx="977680" cy="977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1252"/>
                  </a:moveTo>
                  <a:cubicBezTo>
                    <a:pt x="16065" y="1252"/>
                    <a:pt x="20348" y="5536"/>
                    <a:pt x="20348" y="10800"/>
                  </a:cubicBezTo>
                  <a:cubicBezTo>
                    <a:pt x="20348" y="16065"/>
                    <a:pt x="16064" y="20348"/>
                    <a:pt x="10800" y="20348"/>
                  </a:cubicBezTo>
                  <a:cubicBezTo>
                    <a:pt x="5536" y="20348"/>
                    <a:pt x="1252" y="16065"/>
                    <a:pt x="1252" y="10800"/>
                  </a:cubicBezTo>
                  <a:cubicBezTo>
                    <a:pt x="1252" y="5536"/>
                    <a:pt x="5535" y="1252"/>
                    <a:pt x="10800" y="1252"/>
                  </a:cubicBezTo>
                  <a:close/>
                  <a:moveTo>
                    <a:pt x="10800" y="1520"/>
                  </a:moveTo>
                  <a:cubicBezTo>
                    <a:pt x="5684" y="1520"/>
                    <a:pt x="1520" y="5684"/>
                    <a:pt x="1520" y="10800"/>
                  </a:cubicBezTo>
                  <a:cubicBezTo>
                    <a:pt x="1520" y="15916"/>
                    <a:pt x="5684" y="20080"/>
                    <a:pt x="10800" y="20080"/>
                  </a:cubicBezTo>
                  <a:cubicBezTo>
                    <a:pt x="15916" y="20080"/>
                    <a:pt x="20078" y="15916"/>
                    <a:pt x="20078" y="10800"/>
                  </a:cubicBezTo>
                  <a:cubicBezTo>
                    <a:pt x="20078" y="5684"/>
                    <a:pt x="15916" y="1520"/>
                    <a:pt x="10800" y="1520"/>
                  </a:cubicBezTo>
                  <a:close/>
                  <a:moveTo>
                    <a:pt x="10800" y="2810"/>
                  </a:moveTo>
                  <a:cubicBezTo>
                    <a:pt x="15213" y="2810"/>
                    <a:pt x="18789" y="6387"/>
                    <a:pt x="18789" y="10800"/>
                  </a:cubicBezTo>
                  <a:cubicBezTo>
                    <a:pt x="18789" y="15213"/>
                    <a:pt x="15213" y="18790"/>
                    <a:pt x="10800" y="18790"/>
                  </a:cubicBezTo>
                  <a:cubicBezTo>
                    <a:pt x="6387" y="18790"/>
                    <a:pt x="2810" y="15213"/>
                    <a:pt x="2810" y="10800"/>
                  </a:cubicBezTo>
                  <a:cubicBezTo>
                    <a:pt x="2810" y="6387"/>
                    <a:pt x="6387" y="2810"/>
                    <a:pt x="10800" y="2810"/>
                  </a:cubicBezTo>
                  <a:close/>
                  <a:moveTo>
                    <a:pt x="10800" y="4855"/>
                  </a:moveTo>
                  <a:cubicBezTo>
                    <a:pt x="7517" y="4855"/>
                    <a:pt x="4855" y="7517"/>
                    <a:pt x="4855" y="10800"/>
                  </a:cubicBezTo>
                  <a:cubicBezTo>
                    <a:pt x="4855" y="14083"/>
                    <a:pt x="7517" y="16745"/>
                    <a:pt x="10800" y="16745"/>
                  </a:cubicBezTo>
                  <a:cubicBezTo>
                    <a:pt x="14083" y="16745"/>
                    <a:pt x="16743" y="14083"/>
                    <a:pt x="16743" y="10800"/>
                  </a:cubicBezTo>
                  <a:cubicBezTo>
                    <a:pt x="16743" y="7517"/>
                    <a:pt x="14083" y="4855"/>
                    <a:pt x="10800" y="4855"/>
                  </a:cubicBezTo>
                  <a:close/>
                  <a:moveTo>
                    <a:pt x="10800" y="6664"/>
                  </a:moveTo>
                  <a:cubicBezTo>
                    <a:pt x="13085" y="6664"/>
                    <a:pt x="14936" y="8515"/>
                    <a:pt x="14936" y="10800"/>
                  </a:cubicBezTo>
                  <a:cubicBezTo>
                    <a:pt x="14936" y="13085"/>
                    <a:pt x="13085" y="14936"/>
                    <a:pt x="10800" y="14936"/>
                  </a:cubicBezTo>
                  <a:cubicBezTo>
                    <a:pt x="8515" y="14936"/>
                    <a:pt x="6662" y="13085"/>
                    <a:pt x="6662" y="10800"/>
                  </a:cubicBezTo>
                  <a:cubicBezTo>
                    <a:pt x="6662" y="8515"/>
                    <a:pt x="8515" y="6664"/>
                    <a:pt x="10800" y="6664"/>
                  </a:cubicBezTo>
                  <a:close/>
                  <a:moveTo>
                    <a:pt x="10800" y="8755"/>
                  </a:moveTo>
                  <a:cubicBezTo>
                    <a:pt x="10276" y="8755"/>
                    <a:pt x="9752" y="8954"/>
                    <a:pt x="9352" y="9354"/>
                  </a:cubicBezTo>
                  <a:cubicBezTo>
                    <a:pt x="8553" y="10153"/>
                    <a:pt x="8553" y="11447"/>
                    <a:pt x="9352" y="12246"/>
                  </a:cubicBezTo>
                  <a:cubicBezTo>
                    <a:pt x="10151" y="13045"/>
                    <a:pt x="11447" y="13045"/>
                    <a:pt x="12246" y="12246"/>
                  </a:cubicBezTo>
                  <a:cubicBezTo>
                    <a:pt x="13045" y="11447"/>
                    <a:pt x="13045" y="10153"/>
                    <a:pt x="12246" y="9354"/>
                  </a:cubicBezTo>
                  <a:cubicBezTo>
                    <a:pt x="11847" y="8954"/>
                    <a:pt x="11324" y="8755"/>
                    <a:pt x="10800" y="8755"/>
                  </a:cubicBezTo>
                  <a:close/>
                </a:path>
              </a:pathLst>
            </a:custGeom>
            <a:solidFill>
              <a:schemeClr val="accent5">
                <a:hueOff val="-152896"/>
                <a:lumOff val="12368"/>
              </a:schemeClr>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24"/>
                                        </p:tgtEl>
                                        <p:attrNameLst>
                                          <p:attrName>style.visibility</p:attrName>
                                        </p:attrNameLst>
                                      </p:cBhvr>
                                      <p:to>
                                        <p:strVal val="visible"/>
                                      </p:to>
                                    </p:set>
                                    <p:anim calcmode="lin" valueType="num">
                                      <p:cBhvr>
                                        <p:cTn id="7" dur="1000" fill="hold"/>
                                        <p:tgtEl>
                                          <p:spTgt spid="324"/>
                                        </p:tgtEl>
                                        <p:attrNameLst>
                                          <p:attrName>ppt_x</p:attrName>
                                        </p:attrNameLst>
                                      </p:cBhvr>
                                      <p:tavLst>
                                        <p:tav tm="0">
                                          <p:val>
                                            <p:strVal val="0-#ppt_w/2"/>
                                          </p:val>
                                        </p:tav>
                                        <p:tav tm="100000">
                                          <p:val>
                                            <p:strVal val="#ppt_x"/>
                                          </p:val>
                                        </p:tav>
                                      </p:tavLst>
                                    </p:anim>
                                    <p:anim calcmode="lin" valueType="num">
                                      <p:cBhvr>
                                        <p:cTn id="8" dur="1000" fill="hold"/>
                                        <p:tgtEl>
                                          <p:spTgt spid="3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2" presetID="2" grpId="2" fill="hold">
                                  <p:stCondLst>
                                    <p:cond delay="0"/>
                                  </p:stCondLst>
                                  <p:iterate type="el" backwards="0">
                                    <p:tmAbs val="0"/>
                                  </p:iterate>
                                  <p:childTnLst>
                                    <p:set>
                                      <p:cBhvr>
                                        <p:cTn id="12" fill="hold"/>
                                        <p:tgtEl>
                                          <p:spTgt spid="331"/>
                                        </p:tgtEl>
                                        <p:attrNameLst>
                                          <p:attrName>style.visibility</p:attrName>
                                        </p:attrNameLst>
                                      </p:cBhvr>
                                      <p:to>
                                        <p:strVal val="visible"/>
                                      </p:to>
                                    </p:set>
                                    <p:anim calcmode="lin" valueType="num">
                                      <p:cBhvr>
                                        <p:cTn id="13" dur="1000" fill="hold"/>
                                        <p:tgtEl>
                                          <p:spTgt spid="331"/>
                                        </p:tgtEl>
                                        <p:attrNameLst>
                                          <p:attrName>ppt_x</p:attrName>
                                        </p:attrNameLst>
                                      </p:cBhvr>
                                      <p:tavLst>
                                        <p:tav tm="0">
                                          <p:val>
                                            <p:strVal val="1+#ppt_w/2"/>
                                          </p:val>
                                        </p:tav>
                                        <p:tav tm="100000">
                                          <p:val>
                                            <p:strVal val="#ppt_x"/>
                                          </p:val>
                                        </p:tav>
                                      </p:tavLst>
                                    </p:anim>
                                    <p:anim calcmode="lin" valueType="num">
                                      <p:cBhvr>
                                        <p:cTn id="14" dur="1000" fill="hold"/>
                                        <p:tgtEl>
                                          <p:spTgt spid="33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2" presetID="2" grpId="3" fill="hold">
                                  <p:stCondLst>
                                    <p:cond delay="0"/>
                                  </p:stCondLst>
                                  <p:iterate type="el" backwards="0">
                                    <p:tmAbs val="0"/>
                                  </p:iterate>
                                  <p:childTnLst>
                                    <p:set>
                                      <p:cBhvr>
                                        <p:cTn id="18" fill="hold"/>
                                        <p:tgtEl>
                                          <p:spTgt spid="328"/>
                                        </p:tgtEl>
                                        <p:attrNameLst>
                                          <p:attrName>style.visibility</p:attrName>
                                        </p:attrNameLst>
                                      </p:cBhvr>
                                      <p:to>
                                        <p:strVal val="visible"/>
                                      </p:to>
                                    </p:set>
                                    <p:anim calcmode="lin" valueType="num">
                                      <p:cBhvr>
                                        <p:cTn id="19" dur="1000" fill="hold"/>
                                        <p:tgtEl>
                                          <p:spTgt spid="328"/>
                                        </p:tgtEl>
                                        <p:attrNameLst>
                                          <p:attrName>ppt_x</p:attrName>
                                        </p:attrNameLst>
                                      </p:cBhvr>
                                      <p:tavLst>
                                        <p:tav tm="0">
                                          <p:val>
                                            <p:strVal val="1+#ppt_w/2"/>
                                          </p:val>
                                        </p:tav>
                                        <p:tav tm="100000">
                                          <p:val>
                                            <p:strVal val="#ppt_x"/>
                                          </p:val>
                                        </p:tav>
                                      </p:tavLst>
                                    </p:anim>
                                    <p:anim calcmode="lin" valueType="num">
                                      <p:cBhvr>
                                        <p:cTn id="20" dur="1000" fill="hold"/>
                                        <p:tgtEl>
                                          <p:spTgt spid="3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1" grpId="2"/>
      <p:bldP build="whole" bldLvl="1" animBg="1" rev="0" advAuto="0" spid="328" grpId="3"/>
      <p:bldP build="whole" bldLvl="1" animBg="1" rev="0" advAuto="0" spid="324"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3" name="pexels-photo-355465.jpeg" descr="pexels-photo-355465.jpeg"/>
          <p:cNvPicPr>
            <a:picLocks noChangeAspect="1"/>
          </p:cNvPicPr>
          <p:nvPr/>
        </p:nvPicPr>
        <p:blipFill>
          <a:blip r:embed="rId2">
            <a:extLst/>
          </a:blip>
          <a:srcRect l="839" t="0" r="47461" b="0"/>
          <a:stretch>
            <a:fillRect/>
          </a:stretch>
        </p:blipFill>
        <p:spPr>
          <a:xfrm>
            <a:off x="25903" y="-3340"/>
            <a:ext cx="13117656" cy="13779857"/>
          </a:xfrm>
          <a:prstGeom prst="rect">
            <a:avLst/>
          </a:prstGeom>
          <a:ln w="12700">
            <a:miter lim="400000"/>
          </a:ln>
        </p:spPr>
      </p:pic>
      <p:sp>
        <p:nvSpPr>
          <p:cNvPr id="334" name="矩形"/>
          <p:cNvSpPr/>
          <p:nvPr/>
        </p:nvSpPr>
        <p:spPr>
          <a:xfrm>
            <a:off x="-9903" y="-18986"/>
            <a:ext cx="13151452" cy="13811190"/>
          </a:xfrm>
          <a:prstGeom prst="rect">
            <a:avLst/>
          </a:prstGeom>
          <a:solidFill>
            <a:srgbClr val="000000">
              <a:alpha val="50000"/>
            </a:srgb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grpSp>
        <p:nvGrpSpPr>
          <p:cNvPr id="339" name="成组"/>
          <p:cNvGrpSpPr/>
          <p:nvPr/>
        </p:nvGrpSpPr>
        <p:grpSpPr>
          <a:xfrm>
            <a:off x="2105772" y="3977135"/>
            <a:ext cx="13192494" cy="5873042"/>
            <a:chOff x="0" y="496977"/>
            <a:chExt cx="13192493" cy="5873040"/>
          </a:xfrm>
        </p:grpSpPr>
        <p:sp>
          <p:nvSpPr>
            <p:cNvPr id="335" name="Committee"/>
            <p:cNvSpPr txBox="1"/>
            <p:nvPr/>
          </p:nvSpPr>
          <p:spPr>
            <a:xfrm>
              <a:off x="4923803" y="496977"/>
              <a:ext cx="5294885" cy="12913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r">
                <a:lnSpc>
                  <a:spcPct val="80000"/>
                </a:lnSpc>
                <a:defRPr b="0" sz="8000">
                  <a:solidFill>
                    <a:srgbClr val="FFFFFF"/>
                  </a:solidFill>
                  <a:latin typeface="Helvetica Neue Thin"/>
                  <a:ea typeface="Helvetica Neue Thin"/>
                  <a:cs typeface="Helvetica Neue Thin"/>
                  <a:sym typeface="Helvetica Neue Thin"/>
                </a:defRPr>
              </a:lvl1pPr>
            </a:lstStyle>
            <a:p>
              <a:pPr/>
              <a:r>
                <a:t>Committee  </a:t>
              </a:r>
            </a:p>
          </p:txBody>
        </p:sp>
        <p:sp>
          <p:nvSpPr>
            <p:cNvPr id="336" name="What to research?"/>
            <p:cNvSpPr txBox="1"/>
            <p:nvPr/>
          </p:nvSpPr>
          <p:spPr>
            <a:xfrm>
              <a:off x="0" y="5797196"/>
              <a:ext cx="10093065" cy="572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r" defTabSz="457200">
                <a:defRPr b="0" sz="3200">
                  <a:solidFill>
                    <a:srgbClr val="FFFFFF"/>
                  </a:solidFill>
                </a:defRPr>
              </a:lvl1pPr>
            </a:lstStyle>
            <a:p>
              <a:pPr/>
              <a:r>
                <a:t>What to research?</a:t>
              </a:r>
            </a:p>
          </p:txBody>
        </p:sp>
        <p:sp>
          <p:nvSpPr>
            <p:cNvPr id="337" name="圆形"/>
            <p:cNvSpPr/>
            <p:nvPr/>
          </p:nvSpPr>
          <p:spPr>
            <a:xfrm>
              <a:off x="4239034" y="3156825"/>
              <a:ext cx="442033" cy="442034"/>
            </a:xfrm>
            <a:prstGeom prst="ellipse">
              <a:avLst/>
            </a:prstGeom>
            <a:solidFill>
              <a:srgbClr val="FFFFFF"/>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338" name="线条"/>
            <p:cNvSpPr/>
            <p:nvPr/>
          </p:nvSpPr>
          <p:spPr>
            <a:xfrm>
              <a:off x="4465088" y="3377841"/>
              <a:ext cx="8727406" cy="1"/>
            </a:xfrm>
            <a:prstGeom prst="line">
              <a:avLst/>
            </a:prstGeom>
            <a:noFill/>
            <a:ln w="25400" cap="flat">
              <a:solidFill>
                <a:srgbClr val="FFFFFF"/>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sp>
        <p:nvSpPr>
          <p:cNvPr id="340" name="矩形"/>
          <p:cNvSpPr/>
          <p:nvPr/>
        </p:nvSpPr>
        <p:spPr>
          <a:xfrm>
            <a:off x="1392800" y="1668014"/>
            <a:ext cx="21598399" cy="10437189"/>
          </a:xfrm>
          <a:prstGeom prst="rect">
            <a:avLst/>
          </a:prstGeom>
          <a:ln w="25400">
            <a:solidFill>
              <a:schemeClr val="accent5">
                <a:hueOff val="-152896"/>
                <a:lumOff val="12368"/>
              </a:schemeClr>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grpSp>
        <p:nvGrpSpPr>
          <p:cNvPr id="343" name="成组"/>
          <p:cNvGrpSpPr/>
          <p:nvPr/>
        </p:nvGrpSpPr>
        <p:grpSpPr>
          <a:xfrm>
            <a:off x="14575840" y="8700477"/>
            <a:ext cx="7211053" cy="977681"/>
            <a:chOff x="0" y="45015"/>
            <a:chExt cx="7211051" cy="977679"/>
          </a:xfrm>
        </p:grpSpPr>
        <p:sp>
          <p:nvSpPr>
            <p:cNvPr id="341" name="Note"/>
            <p:cNvSpPr txBox="1"/>
            <p:nvPr/>
          </p:nvSpPr>
          <p:spPr>
            <a:xfrm>
              <a:off x="1250444" y="247445"/>
              <a:ext cx="5960608" cy="572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3200"/>
              </a:lvl1pPr>
            </a:lstStyle>
            <a:p>
              <a:pPr/>
              <a:r>
                <a:t>Note </a:t>
              </a:r>
            </a:p>
          </p:txBody>
        </p:sp>
        <p:sp>
          <p:nvSpPr>
            <p:cNvPr id="342" name="快门"/>
            <p:cNvSpPr/>
            <p:nvPr/>
          </p:nvSpPr>
          <p:spPr>
            <a:xfrm>
              <a:off x="0" y="45015"/>
              <a:ext cx="977680" cy="977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9683" y="0"/>
                    <a:pt x="8604" y="169"/>
                    <a:pt x="7590" y="484"/>
                  </a:cubicBezTo>
                  <a:cubicBezTo>
                    <a:pt x="6863" y="2032"/>
                    <a:pt x="5709" y="5429"/>
                    <a:pt x="7045" y="9518"/>
                  </a:cubicBezTo>
                  <a:lnTo>
                    <a:pt x="8792" y="7302"/>
                  </a:lnTo>
                  <a:cubicBezTo>
                    <a:pt x="11466" y="3672"/>
                    <a:pt x="14927" y="2482"/>
                    <a:pt x="17201" y="2103"/>
                  </a:cubicBezTo>
                  <a:cubicBezTo>
                    <a:pt x="15409" y="782"/>
                    <a:pt x="13196" y="0"/>
                    <a:pt x="10800" y="0"/>
                  </a:cubicBezTo>
                  <a:close/>
                  <a:moveTo>
                    <a:pt x="6731" y="795"/>
                  </a:moveTo>
                  <a:cubicBezTo>
                    <a:pt x="3636" y="2055"/>
                    <a:pt x="1257" y="4709"/>
                    <a:pt x="375" y="7979"/>
                  </a:cubicBezTo>
                  <a:cubicBezTo>
                    <a:pt x="2737" y="11561"/>
                    <a:pt x="5999" y="12779"/>
                    <a:pt x="7908" y="13191"/>
                  </a:cubicBezTo>
                  <a:cubicBezTo>
                    <a:pt x="7698" y="12730"/>
                    <a:pt x="7440" y="12174"/>
                    <a:pt x="7307" y="11920"/>
                  </a:cubicBezTo>
                  <a:cubicBezTo>
                    <a:pt x="7218" y="11752"/>
                    <a:pt x="7099" y="11472"/>
                    <a:pt x="6983" y="11183"/>
                  </a:cubicBezTo>
                  <a:cubicBezTo>
                    <a:pt x="4953" y="6729"/>
                    <a:pt x="5895" y="2858"/>
                    <a:pt x="6731" y="795"/>
                  </a:cubicBezTo>
                  <a:close/>
                  <a:moveTo>
                    <a:pt x="17908" y="2673"/>
                  </a:moveTo>
                  <a:cubicBezTo>
                    <a:pt x="15922" y="2904"/>
                    <a:pt x="12483" y="3807"/>
                    <a:pt x="9744" y="7162"/>
                  </a:cubicBezTo>
                  <a:cubicBezTo>
                    <a:pt x="10018" y="7190"/>
                    <a:pt x="10346" y="7222"/>
                    <a:pt x="10697" y="7255"/>
                  </a:cubicBezTo>
                  <a:cubicBezTo>
                    <a:pt x="11486" y="7328"/>
                    <a:pt x="12003" y="7394"/>
                    <a:pt x="12346" y="7449"/>
                  </a:cubicBezTo>
                  <a:cubicBezTo>
                    <a:pt x="17485" y="8250"/>
                    <a:pt x="20224" y="11534"/>
                    <a:pt x="21322" y="13233"/>
                  </a:cubicBezTo>
                  <a:cubicBezTo>
                    <a:pt x="21502" y="12451"/>
                    <a:pt x="21600" y="11637"/>
                    <a:pt x="21600" y="10800"/>
                  </a:cubicBezTo>
                  <a:cubicBezTo>
                    <a:pt x="21600" y="7558"/>
                    <a:pt x="20169" y="4653"/>
                    <a:pt x="17908" y="2673"/>
                  </a:cubicBezTo>
                  <a:close/>
                  <a:moveTo>
                    <a:pt x="13308" y="8319"/>
                  </a:moveTo>
                  <a:lnTo>
                    <a:pt x="13907" y="9853"/>
                  </a:lnTo>
                  <a:cubicBezTo>
                    <a:pt x="14109" y="10307"/>
                    <a:pt x="14283" y="10754"/>
                    <a:pt x="14430" y="11193"/>
                  </a:cubicBezTo>
                  <a:lnTo>
                    <a:pt x="14464" y="11278"/>
                  </a:lnTo>
                  <a:lnTo>
                    <a:pt x="14459" y="11284"/>
                  </a:lnTo>
                  <a:cubicBezTo>
                    <a:pt x="15895" y="15672"/>
                    <a:pt x="14705" y="19272"/>
                    <a:pt x="13750" y="21188"/>
                  </a:cubicBezTo>
                  <a:cubicBezTo>
                    <a:pt x="17219" y="20205"/>
                    <a:pt x="19977" y="17534"/>
                    <a:pt x="21079" y="14116"/>
                  </a:cubicBezTo>
                  <a:cubicBezTo>
                    <a:pt x="20408" y="12922"/>
                    <a:pt x="18101" y="9475"/>
                    <a:pt x="13308" y="8319"/>
                  </a:cubicBezTo>
                  <a:close/>
                  <a:moveTo>
                    <a:pt x="176" y="8866"/>
                  </a:moveTo>
                  <a:cubicBezTo>
                    <a:pt x="62" y="9494"/>
                    <a:pt x="0" y="10139"/>
                    <a:pt x="0" y="10800"/>
                  </a:cubicBezTo>
                  <a:cubicBezTo>
                    <a:pt x="0" y="13806"/>
                    <a:pt x="1228" y="16524"/>
                    <a:pt x="3210" y="18481"/>
                  </a:cubicBezTo>
                  <a:cubicBezTo>
                    <a:pt x="5360" y="18248"/>
                    <a:pt x="8551" y="17337"/>
                    <a:pt x="11239" y="14266"/>
                  </a:cubicBezTo>
                  <a:cubicBezTo>
                    <a:pt x="11019" y="14250"/>
                    <a:pt x="10811" y="14234"/>
                    <a:pt x="10700" y="14224"/>
                  </a:cubicBezTo>
                  <a:cubicBezTo>
                    <a:pt x="10631" y="14217"/>
                    <a:pt x="10547" y="14208"/>
                    <a:pt x="10454" y="14199"/>
                  </a:cubicBezTo>
                  <a:cubicBezTo>
                    <a:pt x="9747" y="14139"/>
                    <a:pt x="9260" y="14076"/>
                    <a:pt x="8999" y="14038"/>
                  </a:cubicBezTo>
                  <a:lnTo>
                    <a:pt x="8961" y="14035"/>
                  </a:lnTo>
                  <a:cubicBezTo>
                    <a:pt x="7546" y="13892"/>
                    <a:pt x="3254" y="13106"/>
                    <a:pt x="176" y="8866"/>
                  </a:cubicBezTo>
                  <a:close/>
                  <a:moveTo>
                    <a:pt x="13957" y="11919"/>
                  </a:moveTo>
                  <a:lnTo>
                    <a:pt x="12432" y="13851"/>
                  </a:lnTo>
                  <a:lnTo>
                    <a:pt x="12437" y="13854"/>
                  </a:lnTo>
                  <a:cubicBezTo>
                    <a:pt x="9707" y="17479"/>
                    <a:pt x="6303" y="18696"/>
                    <a:pt x="3854" y="19069"/>
                  </a:cubicBezTo>
                  <a:cubicBezTo>
                    <a:pt x="5732" y="20648"/>
                    <a:pt x="8155" y="21600"/>
                    <a:pt x="10800" y="21600"/>
                  </a:cubicBezTo>
                  <a:cubicBezTo>
                    <a:pt x="11515" y="21600"/>
                    <a:pt x="12212" y="21528"/>
                    <a:pt x="12887" y="21396"/>
                  </a:cubicBezTo>
                  <a:cubicBezTo>
                    <a:pt x="13765" y="19837"/>
                    <a:pt x="15239" y="16329"/>
                    <a:pt x="13957" y="11919"/>
                  </a:cubicBezTo>
                  <a:close/>
                </a:path>
              </a:pathLst>
            </a:custGeom>
            <a:solidFill>
              <a:schemeClr val="accent5">
                <a:hueOff val="-152896"/>
                <a:lumOff val="12368"/>
              </a:schemeClr>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346" name="成组"/>
          <p:cNvGrpSpPr/>
          <p:nvPr/>
        </p:nvGrpSpPr>
        <p:grpSpPr>
          <a:xfrm>
            <a:off x="14575840" y="6369160"/>
            <a:ext cx="7211053" cy="977681"/>
            <a:chOff x="0" y="16406"/>
            <a:chExt cx="7211051" cy="977679"/>
          </a:xfrm>
        </p:grpSpPr>
        <p:sp>
          <p:nvSpPr>
            <p:cNvPr id="344" name="History"/>
            <p:cNvSpPr txBox="1"/>
            <p:nvPr/>
          </p:nvSpPr>
          <p:spPr>
            <a:xfrm>
              <a:off x="1250444" y="247445"/>
              <a:ext cx="5960608" cy="572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3200"/>
              </a:lvl1pPr>
            </a:lstStyle>
            <a:p>
              <a:pPr/>
              <a:r>
                <a:t>History</a:t>
              </a:r>
            </a:p>
          </p:txBody>
        </p:sp>
        <p:sp>
          <p:nvSpPr>
            <p:cNvPr id="345" name="木星"/>
            <p:cNvSpPr/>
            <p:nvPr/>
          </p:nvSpPr>
          <p:spPr>
            <a:xfrm>
              <a:off x="0" y="16406"/>
              <a:ext cx="977680" cy="977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7050" y="0"/>
                    <a:pt x="3745" y="1913"/>
                    <a:pt x="1809" y="4814"/>
                  </a:cubicBezTo>
                  <a:lnTo>
                    <a:pt x="19789" y="4814"/>
                  </a:lnTo>
                  <a:cubicBezTo>
                    <a:pt x="17853" y="1912"/>
                    <a:pt x="14550" y="0"/>
                    <a:pt x="10800" y="0"/>
                  </a:cubicBezTo>
                  <a:close/>
                  <a:moveTo>
                    <a:pt x="1151" y="5943"/>
                  </a:moveTo>
                  <a:cubicBezTo>
                    <a:pt x="1002" y="6239"/>
                    <a:pt x="866" y="6543"/>
                    <a:pt x="744" y="6853"/>
                  </a:cubicBezTo>
                  <a:lnTo>
                    <a:pt x="20856" y="6853"/>
                  </a:lnTo>
                  <a:cubicBezTo>
                    <a:pt x="20734" y="6543"/>
                    <a:pt x="20597" y="6239"/>
                    <a:pt x="20447" y="5943"/>
                  </a:cubicBezTo>
                  <a:lnTo>
                    <a:pt x="1151" y="5943"/>
                  </a:lnTo>
                  <a:close/>
                  <a:moveTo>
                    <a:pt x="2668" y="8016"/>
                  </a:moveTo>
                  <a:cubicBezTo>
                    <a:pt x="2481" y="8016"/>
                    <a:pt x="2295" y="8051"/>
                    <a:pt x="2135" y="8120"/>
                  </a:cubicBezTo>
                  <a:lnTo>
                    <a:pt x="1782" y="8274"/>
                  </a:lnTo>
                  <a:cubicBezTo>
                    <a:pt x="1461" y="8413"/>
                    <a:pt x="1037" y="8413"/>
                    <a:pt x="716" y="8274"/>
                  </a:cubicBezTo>
                  <a:lnTo>
                    <a:pt x="363" y="8120"/>
                  </a:lnTo>
                  <a:cubicBezTo>
                    <a:pt x="354" y="8117"/>
                    <a:pt x="346" y="8114"/>
                    <a:pt x="338" y="8110"/>
                  </a:cubicBezTo>
                  <a:cubicBezTo>
                    <a:pt x="117" y="8970"/>
                    <a:pt x="0" y="9871"/>
                    <a:pt x="0" y="10800"/>
                  </a:cubicBezTo>
                  <a:cubicBezTo>
                    <a:pt x="0" y="10892"/>
                    <a:pt x="1" y="10984"/>
                    <a:pt x="3" y="11075"/>
                  </a:cubicBezTo>
                  <a:cubicBezTo>
                    <a:pt x="82" y="11058"/>
                    <a:pt x="158" y="11033"/>
                    <a:pt x="230" y="11002"/>
                  </a:cubicBezTo>
                  <a:lnTo>
                    <a:pt x="581" y="10851"/>
                  </a:lnTo>
                  <a:cubicBezTo>
                    <a:pt x="902" y="10711"/>
                    <a:pt x="1327" y="10711"/>
                    <a:pt x="1649" y="10851"/>
                  </a:cubicBezTo>
                  <a:lnTo>
                    <a:pt x="2001" y="11002"/>
                  </a:lnTo>
                  <a:cubicBezTo>
                    <a:pt x="2323" y="11142"/>
                    <a:pt x="2746" y="11142"/>
                    <a:pt x="3068" y="11002"/>
                  </a:cubicBezTo>
                  <a:lnTo>
                    <a:pt x="3421" y="10851"/>
                  </a:lnTo>
                  <a:cubicBezTo>
                    <a:pt x="3742" y="10711"/>
                    <a:pt x="4166" y="10711"/>
                    <a:pt x="4487" y="10851"/>
                  </a:cubicBezTo>
                  <a:lnTo>
                    <a:pt x="4840" y="11002"/>
                  </a:lnTo>
                  <a:cubicBezTo>
                    <a:pt x="5161" y="11142"/>
                    <a:pt x="5585" y="11142"/>
                    <a:pt x="5906" y="11002"/>
                  </a:cubicBezTo>
                  <a:lnTo>
                    <a:pt x="6259" y="10851"/>
                  </a:lnTo>
                  <a:cubicBezTo>
                    <a:pt x="6580" y="10711"/>
                    <a:pt x="7004" y="10711"/>
                    <a:pt x="7325" y="10851"/>
                  </a:cubicBezTo>
                  <a:lnTo>
                    <a:pt x="7678" y="11002"/>
                  </a:lnTo>
                  <a:cubicBezTo>
                    <a:pt x="8000" y="11142"/>
                    <a:pt x="8423" y="11142"/>
                    <a:pt x="8745" y="11002"/>
                  </a:cubicBezTo>
                  <a:lnTo>
                    <a:pt x="9097" y="10851"/>
                  </a:lnTo>
                  <a:cubicBezTo>
                    <a:pt x="9419" y="10711"/>
                    <a:pt x="9844" y="10711"/>
                    <a:pt x="10165" y="10851"/>
                  </a:cubicBezTo>
                  <a:lnTo>
                    <a:pt x="10516" y="11002"/>
                  </a:lnTo>
                  <a:cubicBezTo>
                    <a:pt x="10838" y="11142"/>
                    <a:pt x="11263" y="11142"/>
                    <a:pt x="11585" y="11002"/>
                  </a:cubicBezTo>
                  <a:lnTo>
                    <a:pt x="11936" y="10851"/>
                  </a:lnTo>
                  <a:cubicBezTo>
                    <a:pt x="12257" y="10711"/>
                    <a:pt x="12682" y="10711"/>
                    <a:pt x="13004" y="10851"/>
                  </a:cubicBezTo>
                  <a:lnTo>
                    <a:pt x="13355" y="11002"/>
                  </a:lnTo>
                  <a:cubicBezTo>
                    <a:pt x="13676" y="11142"/>
                    <a:pt x="14102" y="11142"/>
                    <a:pt x="14423" y="11002"/>
                  </a:cubicBezTo>
                  <a:lnTo>
                    <a:pt x="14776" y="10851"/>
                  </a:lnTo>
                  <a:cubicBezTo>
                    <a:pt x="15097" y="10711"/>
                    <a:pt x="15521" y="10711"/>
                    <a:pt x="15842" y="10851"/>
                  </a:cubicBezTo>
                  <a:lnTo>
                    <a:pt x="16195" y="11002"/>
                  </a:lnTo>
                  <a:cubicBezTo>
                    <a:pt x="16516" y="11142"/>
                    <a:pt x="16940" y="11142"/>
                    <a:pt x="17261" y="11002"/>
                  </a:cubicBezTo>
                  <a:lnTo>
                    <a:pt x="17614" y="10851"/>
                  </a:lnTo>
                  <a:cubicBezTo>
                    <a:pt x="17936" y="10711"/>
                    <a:pt x="18359" y="10711"/>
                    <a:pt x="18681" y="10851"/>
                  </a:cubicBezTo>
                  <a:lnTo>
                    <a:pt x="19033" y="11002"/>
                  </a:lnTo>
                  <a:cubicBezTo>
                    <a:pt x="19355" y="11142"/>
                    <a:pt x="19778" y="11142"/>
                    <a:pt x="20100" y="11002"/>
                  </a:cubicBezTo>
                  <a:lnTo>
                    <a:pt x="20452" y="10851"/>
                  </a:lnTo>
                  <a:cubicBezTo>
                    <a:pt x="20774" y="10711"/>
                    <a:pt x="21199" y="10711"/>
                    <a:pt x="21521" y="10851"/>
                  </a:cubicBezTo>
                  <a:lnTo>
                    <a:pt x="21598" y="10884"/>
                  </a:lnTo>
                  <a:cubicBezTo>
                    <a:pt x="21599" y="10856"/>
                    <a:pt x="21600" y="10828"/>
                    <a:pt x="21600" y="10800"/>
                  </a:cubicBezTo>
                  <a:cubicBezTo>
                    <a:pt x="21600" y="9962"/>
                    <a:pt x="21504" y="9146"/>
                    <a:pt x="21323" y="8363"/>
                  </a:cubicBezTo>
                  <a:cubicBezTo>
                    <a:pt x="21073" y="8398"/>
                    <a:pt x="20805" y="8369"/>
                    <a:pt x="20586" y="8274"/>
                  </a:cubicBezTo>
                  <a:lnTo>
                    <a:pt x="20235" y="8120"/>
                  </a:lnTo>
                  <a:cubicBezTo>
                    <a:pt x="19913" y="7981"/>
                    <a:pt x="19488" y="7981"/>
                    <a:pt x="19167" y="8120"/>
                  </a:cubicBezTo>
                  <a:lnTo>
                    <a:pt x="18816" y="8274"/>
                  </a:lnTo>
                  <a:cubicBezTo>
                    <a:pt x="18494" y="8413"/>
                    <a:pt x="18069" y="8413"/>
                    <a:pt x="17747" y="8274"/>
                  </a:cubicBezTo>
                  <a:lnTo>
                    <a:pt x="17396" y="8120"/>
                  </a:lnTo>
                  <a:cubicBezTo>
                    <a:pt x="17075" y="7981"/>
                    <a:pt x="16650" y="7981"/>
                    <a:pt x="16328" y="8120"/>
                  </a:cubicBezTo>
                  <a:lnTo>
                    <a:pt x="15977" y="8274"/>
                  </a:lnTo>
                  <a:cubicBezTo>
                    <a:pt x="15656" y="8413"/>
                    <a:pt x="15231" y="8413"/>
                    <a:pt x="14909" y="8274"/>
                  </a:cubicBezTo>
                  <a:lnTo>
                    <a:pt x="14556" y="8120"/>
                  </a:lnTo>
                  <a:cubicBezTo>
                    <a:pt x="14235" y="7981"/>
                    <a:pt x="13811" y="7981"/>
                    <a:pt x="13490" y="8120"/>
                  </a:cubicBezTo>
                  <a:lnTo>
                    <a:pt x="13137" y="8274"/>
                  </a:lnTo>
                  <a:cubicBezTo>
                    <a:pt x="12816" y="8413"/>
                    <a:pt x="12392" y="8413"/>
                    <a:pt x="12071" y="8274"/>
                  </a:cubicBezTo>
                  <a:lnTo>
                    <a:pt x="11718" y="8120"/>
                  </a:lnTo>
                  <a:cubicBezTo>
                    <a:pt x="11397" y="7981"/>
                    <a:pt x="10973" y="7981"/>
                    <a:pt x="10651" y="8120"/>
                  </a:cubicBezTo>
                  <a:lnTo>
                    <a:pt x="10299" y="8274"/>
                  </a:lnTo>
                  <a:cubicBezTo>
                    <a:pt x="9977" y="8413"/>
                    <a:pt x="9554" y="8413"/>
                    <a:pt x="9232" y="8274"/>
                  </a:cubicBezTo>
                  <a:lnTo>
                    <a:pt x="8880" y="8120"/>
                  </a:lnTo>
                  <a:cubicBezTo>
                    <a:pt x="8558" y="7981"/>
                    <a:pt x="8133" y="7981"/>
                    <a:pt x="7811" y="8120"/>
                  </a:cubicBezTo>
                  <a:lnTo>
                    <a:pt x="7460" y="8274"/>
                  </a:lnTo>
                  <a:cubicBezTo>
                    <a:pt x="7139" y="8413"/>
                    <a:pt x="6714" y="8413"/>
                    <a:pt x="6392" y="8274"/>
                  </a:cubicBezTo>
                  <a:lnTo>
                    <a:pt x="6041" y="8120"/>
                  </a:lnTo>
                  <a:cubicBezTo>
                    <a:pt x="5720" y="7981"/>
                    <a:pt x="5295" y="7981"/>
                    <a:pt x="4973" y="8120"/>
                  </a:cubicBezTo>
                  <a:lnTo>
                    <a:pt x="4622" y="8274"/>
                  </a:lnTo>
                  <a:cubicBezTo>
                    <a:pt x="4301" y="8413"/>
                    <a:pt x="3875" y="8413"/>
                    <a:pt x="3554" y="8274"/>
                  </a:cubicBezTo>
                  <a:lnTo>
                    <a:pt x="3203" y="8120"/>
                  </a:lnTo>
                  <a:cubicBezTo>
                    <a:pt x="3042" y="8051"/>
                    <a:pt x="2854" y="8016"/>
                    <a:pt x="2668" y="8016"/>
                  </a:cubicBezTo>
                  <a:close/>
                  <a:moveTo>
                    <a:pt x="176" y="12751"/>
                  </a:moveTo>
                  <a:cubicBezTo>
                    <a:pt x="393" y="13944"/>
                    <a:pt x="807" y="15069"/>
                    <a:pt x="1382" y="16090"/>
                  </a:cubicBezTo>
                  <a:lnTo>
                    <a:pt x="11716" y="16090"/>
                  </a:lnTo>
                  <a:cubicBezTo>
                    <a:pt x="11715" y="16064"/>
                    <a:pt x="11713" y="16039"/>
                    <a:pt x="11713" y="16013"/>
                  </a:cubicBezTo>
                  <a:cubicBezTo>
                    <a:pt x="11713" y="14879"/>
                    <a:pt x="13118" y="13959"/>
                    <a:pt x="14852" y="13959"/>
                  </a:cubicBezTo>
                  <a:cubicBezTo>
                    <a:pt x="16585" y="13959"/>
                    <a:pt x="17990" y="14879"/>
                    <a:pt x="17990" y="16013"/>
                  </a:cubicBezTo>
                  <a:cubicBezTo>
                    <a:pt x="17990" y="16039"/>
                    <a:pt x="17990" y="16064"/>
                    <a:pt x="17989" y="16090"/>
                  </a:cubicBezTo>
                  <a:lnTo>
                    <a:pt x="20216" y="16090"/>
                  </a:lnTo>
                  <a:cubicBezTo>
                    <a:pt x="20791" y="15069"/>
                    <a:pt x="21205" y="13944"/>
                    <a:pt x="21423" y="12751"/>
                  </a:cubicBezTo>
                  <a:lnTo>
                    <a:pt x="176" y="12751"/>
                  </a:lnTo>
                  <a:close/>
                  <a:moveTo>
                    <a:pt x="14880" y="14656"/>
                  </a:moveTo>
                  <a:cubicBezTo>
                    <a:pt x="14335" y="14656"/>
                    <a:pt x="13789" y="14789"/>
                    <a:pt x="13373" y="15056"/>
                  </a:cubicBezTo>
                  <a:cubicBezTo>
                    <a:pt x="12542" y="15589"/>
                    <a:pt x="12542" y="16455"/>
                    <a:pt x="13373" y="16988"/>
                  </a:cubicBezTo>
                  <a:cubicBezTo>
                    <a:pt x="14205" y="17521"/>
                    <a:pt x="15554" y="17521"/>
                    <a:pt x="16386" y="16988"/>
                  </a:cubicBezTo>
                  <a:cubicBezTo>
                    <a:pt x="17217" y="16455"/>
                    <a:pt x="17217" y="15589"/>
                    <a:pt x="16386" y="15056"/>
                  </a:cubicBezTo>
                  <a:cubicBezTo>
                    <a:pt x="15970" y="14789"/>
                    <a:pt x="15425" y="14656"/>
                    <a:pt x="14880" y="14656"/>
                  </a:cubicBezTo>
                  <a:close/>
                  <a:moveTo>
                    <a:pt x="3041" y="18313"/>
                  </a:moveTo>
                  <a:cubicBezTo>
                    <a:pt x="5004" y="20340"/>
                    <a:pt x="7755" y="21600"/>
                    <a:pt x="10800" y="21600"/>
                  </a:cubicBezTo>
                  <a:cubicBezTo>
                    <a:pt x="13845" y="21600"/>
                    <a:pt x="16594" y="20340"/>
                    <a:pt x="18557" y="18313"/>
                  </a:cubicBezTo>
                  <a:lnTo>
                    <a:pt x="3041" y="18313"/>
                  </a:lnTo>
                  <a:close/>
                </a:path>
              </a:pathLst>
            </a:custGeom>
            <a:solidFill>
              <a:schemeClr val="accent5">
                <a:hueOff val="-152896"/>
                <a:lumOff val="12368"/>
              </a:schemeClr>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349" name="成组"/>
          <p:cNvGrpSpPr/>
          <p:nvPr/>
        </p:nvGrpSpPr>
        <p:grpSpPr>
          <a:xfrm>
            <a:off x="14575840" y="4133960"/>
            <a:ext cx="7211053" cy="977681"/>
            <a:chOff x="0" y="83915"/>
            <a:chExt cx="7211051" cy="977679"/>
          </a:xfrm>
        </p:grpSpPr>
        <p:sp>
          <p:nvSpPr>
            <p:cNvPr id="347" name="Mandate"/>
            <p:cNvSpPr txBox="1"/>
            <p:nvPr/>
          </p:nvSpPr>
          <p:spPr>
            <a:xfrm>
              <a:off x="1250444" y="247445"/>
              <a:ext cx="5960608" cy="572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3200"/>
              </a:lvl1pPr>
            </a:lstStyle>
            <a:p>
              <a:pPr/>
              <a:r>
                <a:t>Mandate</a:t>
              </a:r>
            </a:p>
          </p:txBody>
        </p:sp>
        <p:sp>
          <p:nvSpPr>
            <p:cNvPr id="348" name="射箭"/>
            <p:cNvSpPr/>
            <p:nvPr/>
          </p:nvSpPr>
          <p:spPr>
            <a:xfrm>
              <a:off x="0" y="83915"/>
              <a:ext cx="977680" cy="977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1252"/>
                  </a:moveTo>
                  <a:cubicBezTo>
                    <a:pt x="16065" y="1252"/>
                    <a:pt x="20348" y="5536"/>
                    <a:pt x="20348" y="10800"/>
                  </a:cubicBezTo>
                  <a:cubicBezTo>
                    <a:pt x="20348" y="16065"/>
                    <a:pt x="16064" y="20348"/>
                    <a:pt x="10800" y="20348"/>
                  </a:cubicBezTo>
                  <a:cubicBezTo>
                    <a:pt x="5536" y="20348"/>
                    <a:pt x="1252" y="16065"/>
                    <a:pt x="1252" y="10800"/>
                  </a:cubicBezTo>
                  <a:cubicBezTo>
                    <a:pt x="1252" y="5536"/>
                    <a:pt x="5535" y="1252"/>
                    <a:pt x="10800" y="1252"/>
                  </a:cubicBezTo>
                  <a:close/>
                  <a:moveTo>
                    <a:pt x="10800" y="1520"/>
                  </a:moveTo>
                  <a:cubicBezTo>
                    <a:pt x="5684" y="1520"/>
                    <a:pt x="1520" y="5684"/>
                    <a:pt x="1520" y="10800"/>
                  </a:cubicBezTo>
                  <a:cubicBezTo>
                    <a:pt x="1520" y="15916"/>
                    <a:pt x="5684" y="20080"/>
                    <a:pt x="10800" y="20080"/>
                  </a:cubicBezTo>
                  <a:cubicBezTo>
                    <a:pt x="15916" y="20080"/>
                    <a:pt x="20078" y="15916"/>
                    <a:pt x="20078" y="10800"/>
                  </a:cubicBezTo>
                  <a:cubicBezTo>
                    <a:pt x="20078" y="5684"/>
                    <a:pt x="15916" y="1520"/>
                    <a:pt x="10800" y="1520"/>
                  </a:cubicBezTo>
                  <a:close/>
                  <a:moveTo>
                    <a:pt x="10800" y="2810"/>
                  </a:moveTo>
                  <a:cubicBezTo>
                    <a:pt x="15213" y="2810"/>
                    <a:pt x="18789" y="6387"/>
                    <a:pt x="18789" y="10800"/>
                  </a:cubicBezTo>
                  <a:cubicBezTo>
                    <a:pt x="18789" y="15213"/>
                    <a:pt x="15213" y="18790"/>
                    <a:pt x="10800" y="18790"/>
                  </a:cubicBezTo>
                  <a:cubicBezTo>
                    <a:pt x="6387" y="18790"/>
                    <a:pt x="2810" y="15213"/>
                    <a:pt x="2810" y="10800"/>
                  </a:cubicBezTo>
                  <a:cubicBezTo>
                    <a:pt x="2810" y="6387"/>
                    <a:pt x="6387" y="2810"/>
                    <a:pt x="10800" y="2810"/>
                  </a:cubicBezTo>
                  <a:close/>
                  <a:moveTo>
                    <a:pt x="10800" y="4855"/>
                  </a:moveTo>
                  <a:cubicBezTo>
                    <a:pt x="7517" y="4855"/>
                    <a:pt x="4855" y="7517"/>
                    <a:pt x="4855" y="10800"/>
                  </a:cubicBezTo>
                  <a:cubicBezTo>
                    <a:pt x="4855" y="14083"/>
                    <a:pt x="7517" y="16745"/>
                    <a:pt x="10800" y="16745"/>
                  </a:cubicBezTo>
                  <a:cubicBezTo>
                    <a:pt x="14083" y="16745"/>
                    <a:pt x="16743" y="14083"/>
                    <a:pt x="16743" y="10800"/>
                  </a:cubicBezTo>
                  <a:cubicBezTo>
                    <a:pt x="16743" y="7517"/>
                    <a:pt x="14083" y="4855"/>
                    <a:pt x="10800" y="4855"/>
                  </a:cubicBezTo>
                  <a:close/>
                  <a:moveTo>
                    <a:pt x="10800" y="6664"/>
                  </a:moveTo>
                  <a:cubicBezTo>
                    <a:pt x="13085" y="6664"/>
                    <a:pt x="14936" y="8515"/>
                    <a:pt x="14936" y="10800"/>
                  </a:cubicBezTo>
                  <a:cubicBezTo>
                    <a:pt x="14936" y="13085"/>
                    <a:pt x="13085" y="14936"/>
                    <a:pt x="10800" y="14936"/>
                  </a:cubicBezTo>
                  <a:cubicBezTo>
                    <a:pt x="8515" y="14936"/>
                    <a:pt x="6662" y="13085"/>
                    <a:pt x="6662" y="10800"/>
                  </a:cubicBezTo>
                  <a:cubicBezTo>
                    <a:pt x="6662" y="8515"/>
                    <a:pt x="8515" y="6664"/>
                    <a:pt x="10800" y="6664"/>
                  </a:cubicBezTo>
                  <a:close/>
                  <a:moveTo>
                    <a:pt x="10800" y="8755"/>
                  </a:moveTo>
                  <a:cubicBezTo>
                    <a:pt x="10276" y="8755"/>
                    <a:pt x="9752" y="8954"/>
                    <a:pt x="9352" y="9354"/>
                  </a:cubicBezTo>
                  <a:cubicBezTo>
                    <a:pt x="8553" y="10153"/>
                    <a:pt x="8553" y="11447"/>
                    <a:pt x="9352" y="12246"/>
                  </a:cubicBezTo>
                  <a:cubicBezTo>
                    <a:pt x="10151" y="13045"/>
                    <a:pt x="11447" y="13045"/>
                    <a:pt x="12246" y="12246"/>
                  </a:cubicBezTo>
                  <a:cubicBezTo>
                    <a:pt x="13045" y="11447"/>
                    <a:pt x="13045" y="10153"/>
                    <a:pt x="12246" y="9354"/>
                  </a:cubicBezTo>
                  <a:cubicBezTo>
                    <a:pt x="11847" y="8954"/>
                    <a:pt x="11324" y="8755"/>
                    <a:pt x="10800" y="8755"/>
                  </a:cubicBezTo>
                  <a:close/>
                </a:path>
              </a:pathLst>
            </a:custGeom>
            <a:solidFill>
              <a:schemeClr val="accent5">
                <a:hueOff val="-152896"/>
                <a:lumOff val="12368"/>
              </a:schemeClr>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39"/>
                                        </p:tgtEl>
                                        <p:attrNameLst>
                                          <p:attrName>style.visibility</p:attrName>
                                        </p:attrNameLst>
                                      </p:cBhvr>
                                      <p:to>
                                        <p:strVal val="visible"/>
                                      </p:to>
                                    </p:set>
                                    <p:anim calcmode="lin" valueType="num">
                                      <p:cBhvr>
                                        <p:cTn id="7" dur="1000" fill="hold"/>
                                        <p:tgtEl>
                                          <p:spTgt spid="339"/>
                                        </p:tgtEl>
                                        <p:attrNameLst>
                                          <p:attrName>ppt_x</p:attrName>
                                        </p:attrNameLst>
                                      </p:cBhvr>
                                      <p:tavLst>
                                        <p:tav tm="0">
                                          <p:val>
                                            <p:strVal val="0-#ppt_w/2"/>
                                          </p:val>
                                        </p:tav>
                                        <p:tav tm="100000">
                                          <p:val>
                                            <p:strVal val="#ppt_x"/>
                                          </p:val>
                                        </p:tav>
                                      </p:tavLst>
                                    </p:anim>
                                    <p:anim calcmode="lin" valueType="num">
                                      <p:cBhvr>
                                        <p:cTn id="8" dur="1000" fill="hold"/>
                                        <p:tgtEl>
                                          <p:spTgt spid="33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2" presetID="2" grpId="2" fill="hold">
                                  <p:stCondLst>
                                    <p:cond delay="0"/>
                                  </p:stCondLst>
                                  <p:iterate type="el" backwards="0">
                                    <p:tmAbs val="0"/>
                                  </p:iterate>
                                  <p:childTnLst>
                                    <p:set>
                                      <p:cBhvr>
                                        <p:cTn id="12" fill="hold"/>
                                        <p:tgtEl>
                                          <p:spTgt spid="349"/>
                                        </p:tgtEl>
                                        <p:attrNameLst>
                                          <p:attrName>style.visibility</p:attrName>
                                        </p:attrNameLst>
                                      </p:cBhvr>
                                      <p:to>
                                        <p:strVal val="visible"/>
                                      </p:to>
                                    </p:set>
                                    <p:anim calcmode="lin" valueType="num">
                                      <p:cBhvr>
                                        <p:cTn id="13" dur="1000" fill="hold"/>
                                        <p:tgtEl>
                                          <p:spTgt spid="349"/>
                                        </p:tgtEl>
                                        <p:attrNameLst>
                                          <p:attrName>ppt_x</p:attrName>
                                        </p:attrNameLst>
                                      </p:cBhvr>
                                      <p:tavLst>
                                        <p:tav tm="0">
                                          <p:val>
                                            <p:strVal val="1+#ppt_w/2"/>
                                          </p:val>
                                        </p:tav>
                                        <p:tav tm="100000">
                                          <p:val>
                                            <p:strVal val="#ppt_x"/>
                                          </p:val>
                                        </p:tav>
                                      </p:tavLst>
                                    </p:anim>
                                    <p:anim calcmode="lin" valueType="num">
                                      <p:cBhvr>
                                        <p:cTn id="14" dur="1000" fill="hold"/>
                                        <p:tgtEl>
                                          <p:spTgt spid="34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2" presetID="2" grpId="3" fill="hold">
                                  <p:stCondLst>
                                    <p:cond delay="0"/>
                                  </p:stCondLst>
                                  <p:iterate type="el" backwards="0">
                                    <p:tmAbs val="0"/>
                                  </p:iterate>
                                  <p:childTnLst>
                                    <p:set>
                                      <p:cBhvr>
                                        <p:cTn id="18" fill="hold"/>
                                        <p:tgtEl>
                                          <p:spTgt spid="346"/>
                                        </p:tgtEl>
                                        <p:attrNameLst>
                                          <p:attrName>style.visibility</p:attrName>
                                        </p:attrNameLst>
                                      </p:cBhvr>
                                      <p:to>
                                        <p:strVal val="visible"/>
                                      </p:to>
                                    </p:set>
                                    <p:anim calcmode="lin" valueType="num">
                                      <p:cBhvr>
                                        <p:cTn id="19" dur="1000" fill="hold"/>
                                        <p:tgtEl>
                                          <p:spTgt spid="346"/>
                                        </p:tgtEl>
                                        <p:attrNameLst>
                                          <p:attrName>ppt_x</p:attrName>
                                        </p:attrNameLst>
                                      </p:cBhvr>
                                      <p:tavLst>
                                        <p:tav tm="0">
                                          <p:val>
                                            <p:strVal val="1+#ppt_w/2"/>
                                          </p:val>
                                        </p:tav>
                                        <p:tav tm="100000">
                                          <p:val>
                                            <p:strVal val="#ppt_x"/>
                                          </p:val>
                                        </p:tav>
                                      </p:tavLst>
                                    </p:anim>
                                    <p:anim calcmode="lin" valueType="num">
                                      <p:cBhvr>
                                        <p:cTn id="20" dur="1000" fill="hold"/>
                                        <p:tgtEl>
                                          <p:spTgt spid="34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2" presetID="2" grpId="4" fill="hold">
                                  <p:stCondLst>
                                    <p:cond delay="0"/>
                                  </p:stCondLst>
                                  <p:iterate type="el" backwards="0">
                                    <p:tmAbs val="0"/>
                                  </p:iterate>
                                  <p:childTnLst>
                                    <p:set>
                                      <p:cBhvr>
                                        <p:cTn id="24" fill="hold"/>
                                        <p:tgtEl>
                                          <p:spTgt spid="343"/>
                                        </p:tgtEl>
                                        <p:attrNameLst>
                                          <p:attrName>style.visibility</p:attrName>
                                        </p:attrNameLst>
                                      </p:cBhvr>
                                      <p:to>
                                        <p:strVal val="visible"/>
                                      </p:to>
                                    </p:set>
                                    <p:anim calcmode="lin" valueType="num">
                                      <p:cBhvr>
                                        <p:cTn id="25" dur="1000" fill="hold"/>
                                        <p:tgtEl>
                                          <p:spTgt spid="343"/>
                                        </p:tgtEl>
                                        <p:attrNameLst>
                                          <p:attrName>ppt_x</p:attrName>
                                        </p:attrNameLst>
                                      </p:cBhvr>
                                      <p:tavLst>
                                        <p:tav tm="0">
                                          <p:val>
                                            <p:strVal val="1+#ppt_w/2"/>
                                          </p:val>
                                        </p:tav>
                                        <p:tav tm="100000">
                                          <p:val>
                                            <p:strVal val="#ppt_x"/>
                                          </p:val>
                                        </p:tav>
                                      </p:tavLst>
                                    </p:anim>
                                    <p:anim calcmode="lin" valueType="num">
                                      <p:cBhvr>
                                        <p:cTn id="26" dur="1000" fill="hold"/>
                                        <p:tgtEl>
                                          <p:spTgt spid="3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3" grpId="4"/>
      <p:bldP build="whole" bldLvl="1" animBg="1" rev="0" advAuto="0" spid="349" grpId="2"/>
      <p:bldP build="whole" bldLvl="1" animBg="1" rev="0" advAuto="0" spid="346" grpId="3"/>
      <p:bldP build="whole" bldLvl="1" animBg="1" rev="0" advAuto="0" spid="339"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标题"/>
          <p:cNvSpPr txBox="1"/>
          <p:nvPr>
            <p:ph type="ctrTitle"/>
          </p:nvPr>
        </p:nvSpPr>
        <p:spPr>
          <a:prstGeom prst="rect">
            <a:avLst/>
          </a:prstGeom>
        </p:spPr>
        <p:txBody>
          <a:bodyPr/>
          <a:lstStyle/>
          <a:p>
            <a:pPr/>
          </a:p>
        </p:txBody>
      </p:sp>
      <p:sp>
        <p:nvSpPr>
          <p:cNvPr id="352" name="正文"/>
          <p:cNvSpPr txBox="1"/>
          <p:nvPr>
            <p:ph type="subTitle" sz="quarter" idx="1"/>
          </p:nvPr>
        </p:nvSpPr>
        <p:spPr>
          <a:prstGeom prst="rect">
            <a:avLst/>
          </a:prstGeom>
        </p:spPr>
        <p:txBody>
          <a:bodyPr/>
          <a:lstStyle/>
          <a:p>
            <a:pPr/>
          </a:p>
        </p:txBody>
      </p:sp>
      <p:pic>
        <p:nvPicPr>
          <p:cNvPr id="353" name="图像" descr="图像"/>
          <p:cNvPicPr>
            <a:picLocks noChangeAspect="1"/>
          </p:cNvPicPr>
          <p:nvPr/>
        </p:nvPicPr>
        <p:blipFill>
          <a:blip r:embed="rId2">
            <a:extLst/>
          </a:blip>
          <a:stretch>
            <a:fillRect/>
          </a:stretch>
        </p:blipFill>
        <p:spPr>
          <a:xfrm>
            <a:off x="2680216" y="4540946"/>
            <a:ext cx="18538931" cy="35876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9" name="pexels-photo-355465.jpeg" descr="pexels-photo-355465.jpeg"/>
          <p:cNvPicPr>
            <a:picLocks noChangeAspect="1"/>
          </p:cNvPicPr>
          <p:nvPr/>
        </p:nvPicPr>
        <p:blipFill>
          <a:blip r:embed="rId2">
            <a:extLst/>
          </a:blip>
          <a:stretch>
            <a:fillRect/>
          </a:stretch>
        </p:blipFill>
        <p:spPr>
          <a:xfrm>
            <a:off x="-187224" y="-3340"/>
            <a:ext cx="25373293" cy="13779857"/>
          </a:xfrm>
          <a:prstGeom prst="rect">
            <a:avLst/>
          </a:prstGeom>
          <a:ln w="12700">
            <a:miter lim="400000"/>
          </a:ln>
        </p:spPr>
      </p:pic>
      <p:sp>
        <p:nvSpPr>
          <p:cNvPr id="130" name="矩形"/>
          <p:cNvSpPr/>
          <p:nvPr/>
        </p:nvSpPr>
        <p:spPr>
          <a:xfrm>
            <a:off x="-5288" y="-5577"/>
            <a:ext cx="24394576" cy="13784331"/>
          </a:xfrm>
          <a:prstGeom prst="rect">
            <a:avLst/>
          </a:prstGeom>
          <a:solidFill>
            <a:srgbClr val="000000">
              <a:alpha val="48203"/>
            </a:srgbClr>
          </a:solidFill>
          <a:ln w="12700">
            <a:miter lim="400000"/>
          </a:ln>
        </p:spPr>
        <p:txBody>
          <a:bodyPr lIns="0" tIns="0" rIns="0" bIns="0" anchor="ctr"/>
          <a:lstStyle/>
          <a:p>
            <a:pPr>
              <a:defRPr b="0" sz="3200">
                <a:latin typeface="+mn-lt"/>
                <a:ea typeface="+mn-ea"/>
                <a:cs typeface="+mn-cs"/>
                <a:sym typeface="Helvetica Neue Medium"/>
              </a:defRPr>
            </a:pPr>
          </a:p>
        </p:txBody>
      </p:sp>
      <p:grpSp>
        <p:nvGrpSpPr>
          <p:cNvPr id="136" name="成组"/>
          <p:cNvGrpSpPr/>
          <p:nvPr/>
        </p:nvGrpSpPr>
        <p:grpSpPr>
          <a:xfrm>
            <a:off x="8010159" y="8426078"/>
            <a:ext cx="4665622" cy="1034527"/>
            <a:chOff x="0" y="-56845"/>
            <a:chExt cx="4665621" cy="1034525"/>
          </a:xfrm>
        </p:grpSpPr>
        <p:sp>
          <p:nvSpPr>
            <p:cNvPr id="131" name="侯朋昆"/>
            <p:cNvSpPr txBox="1"/>
            <p:nvPr/>
          </p:nvSpPr>
          <p:spPr>
            <a:xfrm>
              <a:off x="962004" y="-56846"/>
              <a:ext cx="3642748" cy="711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3400">
                  <a:solidFill>
                    <a:srgbClr val="FFFFFF"/>
                  </a:solidFill>
                </a:defRPr>
              </a:lvl1pPr>
            </a:lstStyle>
            <a:p>
              <a:pPr/>
              <a:r>
                <a:t>侯朋昆</a:t>
              </a:r>
            </a:p>
          </p:txBody>
        </p:sp>
        <p:sp>
          <p:nvSpPr>
            <p:cNvPr id="132" name="圆形"/>
            <p:cNvSpPr/>
            <p:nvPr/>
          </p:nvSpPr>
          <p:spPr>
            <a:xfrm>
              <a:off x="0" y="76375"/>
              <a:ext cx="889744" cy="889745"/>
            </a:xfrm>
            <a:prstGeom prst="ellipse">
              <a:avLst/>
            </a:prstGeom>
            <a:noFill/>
            <a:ln w="25400" cap="flat">
              <a:solidFill>
                <a:schemeClr val="accent5">
                  <a:hueOff val="-152896"/>
                  <a:lumOff val="12368"/>
                </a:schemeClr>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133" name="圆形"/>
            <p:cNvSpPr/>
            <p:nvPr/>
          </p:nvSpPr>
          <p:spPr>
            <a:xfrm>
              <a:off x="127001" y="203375"/>
              <a:ext cx="635744" cy="635744"/>
            </a:xfrm>
            <a:prstGeom prst="ellipse">
              <a:avLst/>
            </a:prstGeom>
            <a:solidFill>
              <a:schemeClr val="accent5">
                <a:hueOff val="-152896"/>
                <a:lumOff val="12368"/>
              </a:schemeClr>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134" name="18N2"/>
            <p:cNvSpPr txBox="1"/>
            <p:nvPr/>
          </p:nvSpPr>
          <p:spPr>
            <a:xfrm>
              <a:off x="1022875" y="590736"/>
              <a:ext cx="3642747" cy="3869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pc="1405" sz="1900">
                  <a:solidFill>
                    <a:srgbClr val="FFFFFF"/>
                  </a:solidFill>
                </a:defRPr>
              </a:lvl1pPr>
            </a:lstStyle>
            <a:p>
              <a:pPr/>
              <a:r>
                <a:t>18N2</a:t>
              </a:r>
            </a:p>
          </p:txBody>
        </p:sp>
        <p:sp>
          <p:nvSpPr>
            <p:cNvPr id="135" name="线条"/>
            <p:cNvSpPr/>
            <p:nvPr/>
          </p:nvSpPr>
          <p:spPr>
            <a:xfrm>
              <a:off x="1067752" y="571980"/>
              <a:ext cx="3431449" cy="2350"/>
            </a:xfrm>
            <a:prstGeom prst="line">
              <a:avLst/>
            </a:prstGeom>
            <a:noFill/>
            <a:ln w="12700" cap="flat">
              <a:solidFill>
                <a:schemeClr val="accent5">
                  <a:hueOff val="-152896"/>
                  <a:lumOff val="12368"/>
                </a:schemeClr>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sp>
        <p:nvSpPr>
          <p:cNvPr id="137" name="正方形"/>
          <p:cNvSpPr/>
          <p:nvPr/>
        </p:nvSpPr>
        <p:spPr>
          <a:xfrm>
            <a:off x="2737251" y="5576917"/>
            <a:ext cx="2562166" cy="2562166"/>
          </a:xfrm>
          <a:prstGeom prst="rect">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38" name="矩形"/>
          <p:cNvSpPr/>
          <p:nvPr/>
        </p:nvSpPr>
        <p:spPr>
          <a:xfrm>
            <a:off x="6880937" y="3723054"/>
            <a:ext cx="14765813" cy="6269892"/>
          </a:xfrm>
          <a:prstGeom prst="rect">
            <a:avLst/>
          </a:prstGeom>
          <a:ln w="25400">
            <a:solidFill>
              <a:srgbClr val="FFFFFF"/>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39" name="圆形"/>
          <p:cNvSpPr/>
          <p:nvPr/>
        </p:nvSpPr>
        <p:spPr>
          <a:xfrm>
            <a:off x="6645450" y="3526861"/>
            <a:ext cx="442034"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40" name="圆形"/>
          <p:cNvSpPr/>
          <p:nvPr/>
        </p:nvSpPr>
        <p:spPr>
          <a:xfrm>
            <a:off x="6645450" y="9730862"/>
            <a:ext cx="442034"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41" name="圆形"/>
          <p:cNvSpPr/>
          <p:nvPr/>
        </p:nvSpPr>
        <p:spPr>
          <a:xfrm>
            <a:off x="21448188" y="9730862"/>
            <a:ext cx="442033"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42" name="圆形"/>
          <p:cNvSpPr/>
          <p:nvPr/>
        </p:nvSpPr>
        <p:spPr>
          <a:xfrm>
            <a:off x="21448188" y="3526861"/>
            <a:ext cx="442033"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43" name="Academic Preparation"/>
          <p:cNvSpPr txBox="1"/>
          <p:nvPr/>
        </p:nvSpPr>
        <p:spPr>
          <a:xfrm>
            <a:off x="7271731" y="5388747"/>
            <a:ext cx="13984225" cy="189889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b="0" sz="12000">
                <a:solidFill>
                  <a:srgbClr val="FFFFFF"/>
                </a:solidFill>
                <a:latin typeface="Helvetica Neue Thin"/>
                <a:ea typeface="Helvetica Neue Thin"/>
                <a:cs typeface="Helvetica Neue Thin"/>
                <a:sym typeface="Helvetica Neue Thin"/>
              </a:defRPr>
            </a:lvl1pPr>
          </a:lstStyle>
          <a:p>
            <a:pPr/>
            <a:r>
              <a:t>Academic Preparation</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137"/>
                                        </p:tgtEl>
                                        <p:attrNameLst>
                                          <p:attrName>style.visibility</p:attrName>
                                        </p:attrNameLst>
                                      </p:cBhvr>
                                      <p:to>
                                        <p:strVal val="visible"/>
                                      </p:to>
                                    </p:set>
                                    <p:anim calcmode="lin" valueType="num">
                                      <p:cBhvr>
                                        <p:cTn id="7" dur="5000" fill="hold"/>
                                        <p:tgtEl>
                                          <p:spTgt spid="137"/>
                                        </p:tgtEl>
                                        <p:attrNameLst>
                                          <p:attrName>ppt_w</p:attrName>
                                        </p:attrNameLst>
                                      </p:cBhvr>
                                      <p:tavLst>
                                        <p:tav tm="0" fmla="#ppt_w*sin(2.5*pi*$)">
                                          <p:val>
                                            <p:fltVal val="0"/>
                                          </p:val>
                                        </p:tav>
                                        <p:tav tm="100000">
                                          <p:val>
                                            <p:fltVal val="1"/>
                                          </p:val>
                                        </p:tav>
                                      </p:tavLst>
                                    </p:anim>
                                    <p:anim calcmode="lin" valueType="num">
                                      <p:cBhvr>
                                        <p:cTn id="8" dur="5000" fill="hold"/>
                                        <p:tgtEl>
                                          <p:spTgt spid="137"/>
                                        </p:tgtEl>
                                        <p:attrNameLst>
                                          <p:attrName>ppt_h</p:attrName>
                                        </p:attrNameLst>
                                      </p:cBhvr>
                                      <p:tavLst>
                                        <p:tav tm="0">
                                          <p:val>
                                            <p:strVal val="#ppt_h"/>
                                          </p:val>
                                        </p:tav>
                                        <p:tav tm="100000">
                                          <p:val>
                                            <p:strVal val="#ppt_h"/>
                                          </p:val>
                                        </p:tav>
                                      </p:tavLst>
                                    </p:anim>
                                  </p:childTnLst>
                                </p:cTn>
                              </p:par>
                            </p:childTnLst>
                          </p:cTn>
                        </p:par>
                        <p:par>
                          <p:cTn id="9" fill="hold">
                            <p:stCondLst>
                              <p:cond delay="5000"/>
                            </p:stCondLst>
                            <p:childTnLst>
                              <p:par>
                                <p:cTn id="10" presetClass="entr" nodeType="afterEffect" presetSubtype="16" presetID="23" grpId="2" fill="hold">
                                  <p:stCondLst>
                                    <p:cond delay="100"/>
                                  </p:stCondLst>
                                  <p:iterate type="el" backwards="0">
                                    <p:tmAbs val="0"/>
                                  </p:iterate>
                                  <p:childTnLst>
                                    <p:set>
                                      <p:cBhvr>
                                        <p:cTn id="11" fill="hold"/>
                                        <p:tgtEl>
                                          <p:spTgt spid="139"/>
                                        </p:tgtEl>
                                        <p:attrNameLst>
                                          <p:attrName>style.visibility</p:attrName>
                                        </p:attrNameLst>
                                      </p:cBhvr>
                                      <p:to>
                                        <p:strVal val="visible"/>
                                      </p:to>
                                    </p:set>
                                    <p:anim calcmode="lin" valueType="num">
                                      <p:cBhvr>
                                        <p:cTn id="12" dur="500" fill="hold"/>
                                        <p:tgtEl>
                                          <p:spTgt spid="139"/>
                                        </p:tgtEl>
                                        <p:attrNameLst>
                                          <p:attrName>ppt_w</p:attrName>
                                        </p:attrNameLst>
                                      </p:cBhvr>
                                      <p:tavLst>
                                        <p:tav tm="0">
                                          <p:val>
                                            <p:fltVal val="0"/>
                                          </p:val>
                                        </p:tav>
                                        <p:tav tm="100000">
                                          <p:val>
                                            <p:strVal val="#ppt_w"/>
                                          </p:val>
                                        </p:tav>
                                      </p:tavLst>
                                    </p:anim>
                                    <p:anim calcmode="lin" valueType="num">
                                      <p:cBhvr>
                                        <p:cTn id="13" dur="500" fill="hold"/>
                                        <p:tgtEl>
                                          <p:spTgt spid="139"/>
                                        </p:tgtEl>
                                        <p:attrNameLst>
                                          <p:attrName>ppt_h</p:attrName>
                                        </p:attrNameLst>
                                      </p:cBhvr>
                                      <p:tavLst>
                                        <p:tav tm="0">
                                          <p:val>
                                            <p:fltVal val="0"/>
                                          </p:val>
                                        </p:tav>
                                        <p:tav tm="100000">
                                          <p:val>
                                            <p:strVal val="#ppt_h"/>
                                          </p:val>
                                        </p:tav>
                                      </p:tavLst>
                                    </p:anim>
                                  </p:childTnLst>
                                </p:cTn>
                              </p:par>
                            </p:childTnLst>
                          </p:cTn>
                        </p:par>
                        <p:par>
                          <p:cTn id="14" fill="hold">
                            <p:stCondLst>
                              <p:cond delay="5600"/>
                            </p:stCondLst>
                            <p:childTnLst>
                              <p:par>
                                <p:cTn id="15" presetClass="entr" nodeType="afterEffect" presetSubtype="32" presetID="4" grpId="3" fill="hold">
                                  <p:stCondLst>
                                    <p:cond delay="200"/>
                                  </p:stCondLst>
                                  <p:iterate type="el" backwards="0">
                                    <p:tmAbs val="0"/>
                                  </p:iterate>
                                  <p:childTnLst>
                                    <p:set>
                                      <p:cBhvr>
                                        <p:cTn id="16" fill="hold"/>
                                        <p:tgtEl>
                                          <p:spTgt spid="138"/>
                                        </p:tgtEl>
                                        <p:attrNameLst>
                                          <p:attrName>style.visibility</p:attrName>
                                        </p:attrNameLst>
                                      </p:cBhvr>
                                      <p:to>
                                        <p:strVal val="visible"/>
                                      </p:to>
                                    </p:set>
                                    <p:animEffect filter="box(out)" transition="in">
                                      <p:cBhvr>
                                        <p:cTn id="17" dur="3000"/>
                                        <p:tgtEl>
                                          <p:spTgt spid="138"/>
                                        </p:tgtEl>
                                      </p:cBhvr>
                                    </p:animEffect>
                                  </p:childTnLst>
                                </p:cTn>
                              </p:par>
                            </p:childTnLst>
                          </p:cTn>
                        </p:par>
                        <p:par>
                          <p:cTn id="18" fill="hold">
                            <p:stCondLst>
                              <p:cond delay="8800"/>
                            </p:stCondLst>
                            <p:childTnLst>
                              <p:par>
                                <p:cTn id="19" presetClass="entr" nodeType="afterEffect" presetSubtype="16" presetID="23" grpId="4" fill="hold">
                                  <p:stCondLst>
                                    <p:cond delay="300"/>
                                  </p:stCondLst>
                                  <p:iterate type="el" backwards="0">
                                    <p:tmAbs val="0"/>
                                  </p:iterate>
                                  <p:childTnLst>
                                    <p:set>
                                      <p:cBhvr>
                                        <p:cTn id="20" fill="hold"/>
                                        <p:tgtEl>
                                          <p:spTgt spid="142"/>
                                        </p:tgtEl>
                                        <p:attrNameLst>
                                          <p:attrName>style.visibility</p:attrName>
                                        </p:attrNameLst>
                                      </p:cBhvr>
                                      <p:to>
                                        <p:strVal val="visible"/>
                                      </p:to>
                                    </p:set>
                                    <p:anim calcmode="lin" valueType="num">
                                      <p:cBhvr>
                                        <p:cTn id="21" dur="500" fill="hold"/>
                                        <p:tgtEl>
                                          <p:spTgt spid="142"/>
                                        </p:tgtEl>
                                        <p:attrNameLst>
                                          <p:attrName>ppt_w</p:attrName>
                                        </p:attrNameLst>
                                      </p:cBhvr>
                                      <p:tavLst>
                                        <p:tav tm="0">
                                          <p:val>
                                            <p:fltVal val="0"/>
                                          </p:val>
                                        </p:tav>
                                        <p:tav tm="100000">
                                          <p:val>
                                            <p:strVal val="#ppt_w"/>
                                          </p:val>
                                        </p:tav>
                                      </p:tavLst>
                                    </p:anim>
                                    <p:anim calcmode="lin" valueType="num">
                                      <p:cBhvr>
                                        <p:cTn id="22" dur="500" fill="hold"/>
                                        <p:tgtEl>
                                          <p:spTgt spid="142"/>
                                        </p:tgtEl>
                                        <p:attrNameLst>
                                          <p:attrName>ppt_h</p:attrName>
                                        </p:attrNameLst>
                                      </p:cBhvr>
                                      <p:tavLst>
                                        <p:tav tm="0">
                                          <p:val>
                                            <p:fltVal val="0"/>
                                          </p:val>
                                        </p:tav>
                                        <p:tav tm="100000">
                                          <p:val>
                                            <p:strVal val="#ppt_h"/>
                                          </p:val>
                                        </p:tav>
                                      </p:tavLst>
                                    </p:anim>
                                  </p:childTnLst>
                                </p:cTn>
                              </p:par>
                            </p:childTnLst>
                          </p:cTn>
                        </p:par>
                        <p:par>
                          <p:cTn id="23" fill="hold">
                            <p:stCondLst>
                              <p:cond delay="9600"/>
                            </p:stCondLst>
                            <p:childTnLst>
                              <p:par>
                                <p:cTn id="24" presetClass="entr" nodeType="afterEffect" presetSubtype="0" presetID="1" grpId="5" fill="hold">
                                  <p:stCondLst>
                                    <p:cond delay="200"/>
                                  </p:stCondLst>
                                  <p:iterate type="lt" backwards="0">
                                    <p:tmAbs val="100"/>
                                  </p:iterate>
                                  <p:childTnLst>
                                    <p:set>
                                      <p:cBhvr>
                                        <p:cTn id="25" fill="hold"/>
                                        <p:tgtEl>
                                          <p:spTgt spid="143"/>
                                        </p:tgtEl>
                                        <p:attrNameLst>
                                          <p:attrName>style.visibility</p:attrName>
                                        </p:attrNameLst>
                                      </p:cBhvr>
                                      <p:to>
                                        <p:strVal val="visible"/>
                                      </p:to>
                                    </p:set>
                                  </p:childTnLst>
                                </p:cTn>
                              </p:par>
                            </p:childTnLst>
                          </p:cTn>
                        </p:par>
                        <p:par>
                          <p:cTn id="26" fill="hold">
                            <p:stCondLst>
                              <p:cond delay="9800"/>
                            </p:stCondLst>
                            <p:childTnLst>
                              <p:par>
                                <p:cTn id="27" presetClass="entr" nodeType="afterEffect" presetSubtype="16" presetID="23" grpId="6" fill="hold">
                                  <p:stCondLst>
                                    <p:cond delay="300"/>
                                  </p:stCondLst>
                                  <p:iterate type="el" backwards="0">
                                    <p:tmAbs val="0"/>
                                  </p:iterate>
                                  <p:childTnLst>
                                    <p:set>
                                      <p:cBhvr>
                                        <p:cTn id="28" fill="hold"/>
                                        <p:tgtEl>
                                          <p:spTgt spid="141"/>
                                        </p:tgtEl>
                                        <p:attrNameLst>
                                          <p:attrName>style.visibility</p:attrName>
                                        </p:attrNameLst>
                                      </p:cBhvr>
                                      <p:to>
                                        <p:strVal val="visible"/>
                                      </p:to>
                                    </p:set>
                                    <p:anim calcmode="lin" valueType="num">
                                      <p:cBhvr>
                                        <p:cTn id="29" dur="500" fill="hold"/>
                                        <p:tgtEl>
                                          <p:spTgt spid="141"/>
                                        </p:tgtEl>
                                        <p:attrNameLst>
                                          <p:attrName>ppt_w</p:attrName>
                                        </p:attrNameLst>
                                      </p:cBhvr>
                                      <p:tavLst>
                                        <p:tav tm="0">
                                          <p:val>
                                            <p:fltVal val="0"/>
                                          </p:val>
                                        </p:tav>
                                        <p:tav tm="100000">
                                          <p:val>
                                            <p:strVal val="#ppt_w"/>
                                          </p:val>
                                        </p:tav>
                                      </p:tavLst>
                                    </p:anim>
                                    <p:anim calcmode="lin" valueType="num">
                                      <p:cBhvr>
                                        <p:cTn id="30" dur="500" fill="hold"/>
                                        <p:tgtEl>
                                          <p:spTgt spid="141"/>
                                        </p:tgtEl>
                                        <p:attrNameLst>
                                          <p:attrName>ppt_h</p:attrName>
                                        </p:attrNameLst>
                                      </p:cBhvr>
                                      <p:tavLst>
                                        <p:tav tm="0">
                                          <p:val>
                                            <p:fltVal val="0"/>
                                          </p:val>
                                        </p:tav>
                                        <p:tav tm="100000">
                                          <p:val>
                                            <p:strVal val="#ppt_h"/>
                                          </p:val>
                                        </p:tav>
                                      </p:tavLst>
                                    </p:anim>
                                  </p:childTnLst>
                                </p:cTn>
                              </p:par>
                            </p:childTnLst>
                          </p:cTn>
                        </p:par>
                        <p:par>
                          <p:cTn id="31" fill="hold">
                            <p:stCondLst>
                              <p:cond delay="10600"/>
                            </p:stCondLst>
                            <p:childTnLst>
                              <p:par>
                                <p:cTn id="32" presetClass="entr" nodeType="afterEffect" presetSubtype="8" presetID="2" grpId="7" fill="hold">
                                  <p:stCondLst>
                                    <p:cond delay="400"/>
                                  </p:stCondLst>
                                  <p:iterate type="el" backwards="0">
                                    <p:tmAbs val="0"/>
                                  </p:iterate>
                                  <p:childTnLst>
                                    <p:set>
                                      <p:cBhvr>
                                        <p:cTn id="33" fill="hold"/>
                                        <p:tgtEl>
                                          <p:spTgt spid="136"/>
                                        </p:tgtEl>
                                        <p:attrNameLst>
                                          <p:attrName>style.visibility</p:attrName>
                                        </p:attrNameLst>
                                      </p:cBhvr>
                                      <p:to>
                                        <p:strVal val="visible"/>
                                      </p:to>
                                    </p:set>
                                    <p:anim calcmode="lin" valueType="num">
                                      <p:cBhvr>
                                        <p:cTn id="34" dur="1250" fill="hold"/>
                                        <p:tgtEl>
                                          <p:spTgt spid="136"/>
                                        </p:tgtEl>
                                        <p:attrNameLst>
                                          <p:attrName>ppt_x</p:attrName>
                                        </p:attrNameLst>
                                      </p:cBhvr>
                                      <p:tavLst>
                                        <p:tav tm="0">
                                          <p:val>
                                            <p:strVal val="0-#ppt_w/2"/>
                                          </p:val>
                                        </p:tav>
                                        <p:tav tm="100000">
                                          <p:val>
                                            <p:strVal val="#ppt_x"/>
                                          </p:val>
                                        </p:tav>
                                      </p:tavLst>
                                    </p:anim>
                                    <p:anim calcmode="lin" valueType="num">
                                      <p:cBhvr>
                                        <p:cTn id="35" dur="1250" fill="hold"/>
                                        <p:tgtEl>
                                          <p:spTgt spid="136"/>
                                        </p:tgtEl>
                                        <p:attrNameLst>
                                          <p:attrName>ppt_y</p:attrName>
                                        </p:attrNameLst>
                                      </p:cBhvr>
                                      <p:tavLst>
                                        <p:tav tm="0">
                                          <p:val>
                                            <p:strVal val="#ppt_y"/>
                                          </p:val>
                                        </p:tav>
                                        <p:tav tm="100000">
                                          <p:val>
                                            <p:strVal val="#ppt_y"/>
                                          </p:val>
                                        </p:tav>
                                      </p:tavLst>
                                    </p:anim>
                                  </p:childTnLst>
                                </p:cTn>
                              </p:par>
                            </p:childTnLst>
                          </p:cTn>
                        </p:par>
                        <p:par>
                          <p:cTn id="36" fill="hold">
                            <p:stCondLst>
                              <p:cond delay="12250"/>
                            </p:stCondLst>
                            <p:childTnLst>
                              <p:par>
                                <p:cTn id="37" presetClass="entr" nodeType="afterEffect" presetSubtype="16" presetID="23" grpId="8" fill="hold">
                                  <p:stCondLst>
                                    <p:cond delay="300"/>
                                  </p:stCondLst>
                                  <p:iterate type="el" backwards="0">
                                    <p:tmAbs val="0"/>
                                  </p:iterate>
                                  <p:childTnLst>
                                    <p:set>
                                      <p:cBhvr>
                                        <p:cTn id="38" fill="hold"/>
                                        <p:tgtEl>
                                          <p:spTgt spid="140"/>
                                        </p:tgtEl>
                                        <p:attrNameLst>
                                          <p:attrName>style.visibility</p:attrName>
                                        </p:attrNameLst>
                                      </p:cBhvr>
                                      <p:to>
                                        <p:strVal val="visible"/>
                                      </p:to>
                                    </p:set>
                                    <p:anim calcmode="lin" valueType="num">
                                      <p:cBhvr>
                                        <p:cTn id="39" dur="500" fill="hold"/>
                                        <p:tgtEl>
                                          <p:spTgt spid="140"/>
                                        </p:tgtEl>
                                        <p:attrNameLst>
                                          <p:attrName>ppt_w</p:attrName>
                                        </p:attrNameLst>
                                      </p:cBhvr>
                                      <p:tavLst>
                                        <p:tav tm="0">
                                          <p:val>
                                            <p:fltVal val="0"/>
                                          </p:val>
                                        </p:tav>
                                        <p:tav tm="100000">
                                          <p:val>
                                            <p:strVal val="#ppt_w"/>
                                          </p:val>
                                        </p:tav>
                                      </p:tavLst>
                                    </p:anim>
                                    <p:anim calcmode="lin" valueType="num">
                                      <p:cBhvr>
                                        <p:cTn id="40" dur="500" fill="hold"/>
                                        <p:tgtEl>
                                          <p:spTgt spid="14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8" grpId="3"/>
      <p:bldP build="whole" bldLvl="1" animBg="1" rev="0" advAuto="0" spid="137" grpId="1"/>
      <p:bldP build="whole" bldLvl="1" animBg="1" rev="0" advAuto="0" spid="140" grpId="8"/>
      <p:bldP build="whole" bldLvl="1" animBg="1" rev="0" advAuto="0" spid="142" grpId="4"/>
      <p:bldP build="whole" bldLvl="1" animBg="1" rev="0" advAuto="0" spid="136" grpId="7"/>
      <p:bldP build="whole" bldLvl="1" animBg="1" rev="0" advAuto="0" spid="141" grpId="6"/>
      <p:bldP build="whole" bldLvl="1" animBg="1" rev="0" advAuto="0" spid="139" grpId="2"/>
      <p:bldP build="whole" bldLvl="1" animBg="1" rev="0" advAuto="0" spid="143" grpId="5"/>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5" name="pexels-photo-355465.jpeg" descr="pexels-photo-355465.jpeg"/>
          <p:cNvPicPr>
            <a:picLocks noChangeAspect="1"/>
          </p:cNvPicPr>
          <p:nvPr/>
        </p:nvPicPr>
        <p:blipFill>
          <a:blip r:embed="rId2">
            <a:extLst/>
          </a:blip>
          <a:srcRect l="839" t="0" r="47461" b="0"/>
          <a:stretch>
            <a:fillRect/>
          </a:stretch>
        </p:blipFill>
        <p:spPr>
          <a:xfrm>
            <a:off x="25903" y="-3340"/>
            <a:ext cx="13117656" cy="13779857"/>
          </a:xfrm>
          <a:prstGeom prst="rect">
            <a:avLst/>
          </a:prstGeom>
          <a:ln w="12700">
            <a:miter lim="400000"/>
          </a:ln>
        </p:spPr>
      </p:pic>
      <p:sp>
        <p:nvSpPr>
          <p:cNvPr id="356" name="矩形"/>
          <p:cNvSpPr/>
          <p:nvPr/>
        </p:nvSpPr>
        <p:spPr>
          <a:xfrm>
            <a:off x="-9903" y="-18986"/>
            <a:ext cx="13151452" cy="13811190"/>
          </a:xfrm>
          <a:prstGeom prst="rect">
            <a:avLst/>
          </a:prstGeom>
          <a:solidFill>
            <a:srgbClr val="000000">
              <a:alpha val="50000"/>
            </a:srgb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grpSp>
        <p:nvGrpSpPr>
          <p:cNvPr id="361" name="成组"/>
          <p:cNvGrpSpPr/>
          <p:nvPr/>
        </p:nvGrpSpPr>
        <p:grpSpPr>
          <a:xfrm>
            <a:off x="2105772" y="3977135"/>
            <a:ext cx="13192494" cy="5873042"/>
            <a:chOff x="0" y="496977"/>
            <a:chExt cx="13192493" cy="5873040"/>
          </a:xfrm>
        </p:grpSpPr>
        <p:sp>
          <p:nvSpPr>
            <p:cNvPr id="357" name="Possible Solutions"/>
            <p:cNvSpPr txBox="1"/>
            <p:nvPr/>
          </p:nvSpPr>
          <p:spPr>
            <a:xfrm>
              <a:off x="2428508" y="496977"/>
              <a:ext cx="7790181" cy="12913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r">
                <a:lnSpc>
                  <a:spcPct val="80000"/>
                </a:lnSpc>
                <a:defRPr b="0" sz="8000">
                  <a:solidFill>
                    <a:srgbClr val="FFFFFF"/>
                  </a:solidFill>
                  <a:latin typeface="Helvetica Neue Thin"/>
                  <a:ea typeface="Helvetica Neue Thin"/>
                  <a:cs typeface="Helvetica Neue Thin"/>
                  <a:sym typeface="Helvetica Neue Thin"/>
                </a:defRPr>
              </a:lvl1pPr>
            </a:lstStyle>
            <a:p>
              <a:pPr/>
              <a:r>
                <a:t>Possible Solutions</a:t>
              </a:r>
            </a:p>
          </p:txBody>
        </p:sp>
        <p:sp>
          <p:nvSpPr>
            <p:cNvPr id="358" name="What to research?"/>
            <p:cNvSpPr txBox="1"/>
            <p:nvPr/>
          </p:nvSpPr>
          <p:spPr>
            <a:xfrm>
              <a:off x="0" y="5797196"/>
              <a:ext cx="10093065" cy="572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r" defTabSz="457200">
                <a:defRPr b="0" sz="3200">
                  <a:solidFill>
                    <a:srgbClr val="FFFFFF"/>
                  </a:solidFill>
                </a:defRPr>
              </a:lvl1pPr>
            </a:lstStyle>
            <a:p>
              <a:pPr/>
              <a:r>
                <a:t>What to research?</a:t>
              </a:r>
            </a:p>
          </p:txBody>
        </p:sp>
        <p:sp>
          <p:nvSpPr>
            <p:cNvPr id="359" name="圆形"/>
            <p:cNvSpPr/>
            <p:nvPr/>
          </p:nvSpPr>
          <p:spPr>
            <a:xfrm>
              <a:off x="4239034" y="3156825"/>
              <a:ext cx="442033" cy="442034"/>
            </a:xfrm>
            <a:prstGeom prst="ellipse">
              <a:avLst/>
            </a:prstGeom>
            <a:solidFill>
              <a:srgbClr val="FFFFFF"/>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360" name="线条"/>
            <p:cNvSpPr/>
            <p:nvPr/>
          </p:nvSpPr>
          <p:spPr>
            <a:xfrm>
              <a:off x="4465088" y="3377841"/>
              <a:ext cx="8727406" cy="1"/>
            </a:xfrm>
            <a:prstGeom prst="line">
              <a:avLst/>
            </a:prstGeom>
            <a:noFill/>
            <a:ln w="25400" cap="flat">
              <a:solidFill>
                <a:srgbClr val="FFFFFF"/>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sp>
        <p:nvSpPr>
          <p:cNvPr id="362" name="矩形"/>
          <p:cNvSpPr/>
          <p:nvPr/>
        </p:nvSpPr>
        <p:spPr>
          <a:xfrm>
            <a:off x="1392800" y="1668014"/>
            <a:ext cx="21598399" cy="10437189"/>
          </a:xfrm>
          <a:prstGeom prst="rect">
            <a:avLst/>
          </a:prstGeom>
          <a:ln w="25400">
            <a:solidFill>
              <a:schemeClr val="accent5">
                <a:hueOff val="-152896"/>
                <a:lumOff val="12368"/>
              </a:schemeClr>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grpSp>
        <p:nvGrpSpPr>
          <p:cNvPr id="365" name="成组"/>
          <p:cNvGrpSpPr/>
          <p:nvPr/>
        </p:nvGrpSpPr>
        <p:grpSpPr>
          <a:xfrm>
            <a:off x="14575840" y="8313093"/>
            <a:ext cx="7211053" cy="1055422"/>
            <a:chOff x="0" y="6145"/>
            <a:chExt cx="7211051" cy="1055420"/>
          </a:xfrm>
        </p:grpSpPr>
        <p:sp>
          <p:nvSpPr>
            <p:cNvPr id="363" name="All resolutions should be realistic"/>
            <p:cNvSpPr txBox="1"/>
            <p:nvPr/>
          </p:nvSpPr>
          <p:spPr>
            <a:xfrm>
              <a:off x="1250444" y="6145"/>
              <a:ext cx="5960608" cy="1055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3200"/>
              </a:lvl1pPr>
            </a:lstStyle>
            <a:p>
              <a:pPr/>
              <a:r>
                <a:t>All resolutions should be realistic</a:t>
              </a:r>
            </a:p>
          </p:txBody>
        </p:sp>
        <p:sp>
          <p:nvSpPr>
            <p:cNvPr id="364" name="木星"/>
            <p:cNvSpPr/>
            <p:nvPr/>
          </p:nvSpPr>
          <p:spPr>
            <a:xfrm>
              <a:off x="0" y="16406"/>
              <a:ext cx="977680" cy="977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7050" y="0"/>
                    <a:pt x="3745" y="1913"/>
                    <a:pt x="1809" y="4814"/>
                  </a:cubicBezTo>
                  <a:lnTo>
                    <a:pt x="19789" y="4814"/>
                  </a:lnTo>
                  <a:cubicBezTo>
                    <a:pt x="17853" y="1912"/>
                    <a:pt x="14550" y="0"/>
                    <a:pt x="10800" y="0"/>
                  </a:cubicBezTo>
                  <a:close/>
                  <a:moveTo>
                    <a:pt x="1151" y="5943"/>
                  </a:moveTo>
                  <a:cubicBezTo>
                    <a:pt x="1002" y="6239"/>
                    <a:pt x="866" y="6543"/>
                    <a:pt x="744" y="6853"/>
                  </a:cubicBezTo>
                  <a:lnTo>
                    <a:pt x="20856" y="6853"/>
                  </a:lnTo>
                  <a:cubicBezTo>
                    <a:pt x="20734" y="6543"/>
                    <a:pt x="20597" y="6239"/>
                    <a:pt x="20447" y="5943"/>
                  </a:cubicBezTo>
                  <a:lnTo>
                    <a:pt x="1151" y="5943"/>
                  </a:lnTo>
                  <a:close/>
                  <a:moveTo>
                    <a:pt x="2668" y="8016"/>
                  </a:moveTo>
                  <a:cubicBezTo>
                    <a:pt x="2481" y="8016"/>
                    <a:pt x="2295" y="8051"/>
                    <a:pt x="2135" y="8120"/>
                  </a:cubicBezTo>
                  <a:lnTo>
                    <a:pt x="1782" y="8274"/>
                  </a:lnTo>
                  <a:cubicBezTo>
                    <a:pt x="1461" y="8413"/>
                    <a:pt x="1037" y="8413"/>
                    <a:pt x="716" y="8274"/>
                  </a:cubicBezTo>
                  <a:lnTo>
                    <a:pt x="363" y="8120"/>
                  </a:lnTo>
                  <a:cubicBezTo>
                    <a:pt x="354" y="8117"/>
                    <a:pt x="346" y="8114"/>
                    <a:pt x="338" y="8110"/>
                  </a:cubicBezTo>
                  <a:cubicBezTo>
                    <a:pt x="117" y="8970"/>
                    <a:pt x="0" y="9871"/>
                    <a:pt x="0" y="10800"/>
                  </a:cubicBezTo>
                  <a:cubicBezTo>
                    <a:pt x="0" y="10892"/>
                    <a:pt x="1" y="10984"/>
                    <a:pt x="3" y="11075"/>
                  </a:cubicBezTo>
                  <a:cubicBezTo>
                    <a:pt x="82" y="11058"/>
                    <a:pt x="158" y="11033"/>
                    <a:pt x="230" y="11002"/>
                  </a:cubicBezTo>
                  <a:lnTo>
                    <a:pt x="581" y="10851"/>
                  </a:lnTo>
                  <a:cubicBezTo>
                    <a:pt x="902" y="10711"/>
                    <a:pt x="1327" y="10711"/>
                    <a:pt x="1649" y="10851"/>
                  </a:cubicBezTo>
                  <a:lnTo>
                    <a:pt x="2001" y="11002"/>
                  </a:lnTo>
                  <a:cubicBezTo>
                    <a:pt x="2323" y="11142"/>
                    <a:pt x="2746" y="11142"/>
                    <a:pt x="3068" y="11002"/>
                  </a:cubicBezTo>
                  <a:lnTo>
                    <a:pt x="3421" y="10851"/>
                  </a:lnTo>
                  <a:cubicBezTo>
                    <a:pt x="3742" y="10711"/>
                    <a:pt x="4166" y="10711"/>
                    <a:pt x="4487" y="10851"/>
                  </a:cubicBezTo>
                  <a:lnTo>
                    <a:pt x="4840" y="11002"/>
                  </a:lnTo>
                  <a:cubicBezTo>
                    <a:pt x="5161" y="11142"/>
                    <a:pt x="5585" y="11142"/>
                    <a:pt x="5906" y="11002"/>
                  </a:cubicBezTo>
                  <a:lnTo>
                    <a:pt x="6259" y="10851"/>
                  </a:lnTo>
                  <a:cubicBezTo>
                    <a:pt x="6580" y="10711"/>
                    <a:pt x="7004" y="10711"/>
                    <a:pt x="7325" y="10851"/>
                  </a:cubicBezTo>
                  <a:lnTo>
                    <a:pt x="7678" y="11002"/>
                  </a:lnTo>
                  <a:cubicBezTo>
                    <a:pt x="8000" y="11142"/>
                    <a:pt x="8423" y="11142"/>
                    <a:pt x="8745" y="11002"/>
                  </a:cubicBezTo>
                  <a:lnTo>
                    <a:pt x="9097" y="10851"/>
                  </a:lnTo>
                  <a:cubicBezTo>
                    <a:pt x="9419" y="10711"/>
                    <a:pt x="9844" y="10711"/>
                    <a:pt x="10165" y="10851"/>
                  </a:cubicBezTo>
                  <a:lnTo>
                    <a:pt x="10516" y="11002"/>
                  </a:lnTo>
                  <a:cubicBezTo>
                    <a:pt x="10838" y="11142"/>
                    <a:pt x="11263" y="11142"/>
                    <a:pt x="11585" y="11002"/>
                  </a:cubicBezTo>
                  <a:lnTo>
                    <a:pt x="11936" y="10851"/>
                  </a:lnTo>
                  <a:cubicBezTo>
                    <a:pt x="12257" y="10711"/>
                    <a:pt x="12682" y="10711"/>
                    <a:pt x="13004" y="10851"/>
                  </a:cubicBezTo>
                  <a:lnTo>
                    <a:pt x="13355" y="11002"/>
                  </a:lnTo>
                  <a:cubicBezTo>
                    <a:pt x="13676" y="11142"/>
                    <a:pt x="14102" y="11142"/>
                    <a:pt x="14423" y="11002"/>
                  </a:cubicBezTo>
                  <a:lnTo>
                    <a:pt x="14776" y="10851"/>
                  </a:lnTo>
                  <a:cubicBezTo>
                    <a:pt x="15097" y="10711"/>
                    <a:pt x="15521" y="10711"/>
                    <a:pt x="15842" y="10851"/>
                  </a:cubicBezTo>
                  <a:lnTo>
                    <a:pt x="16195" y="11002"/>
                  </a:lnTo>
                  <a:cubicBezTo>
                    <a:pt x="16516" y="11142"/>
                    <a:pt x="16940" y="11142"/>
                    <a:pt x="17261" y="11002"/>
                  </a:cubicBezTo>
                  <a:lnTo>
                    <a:pt x="17614" y="10851"/>
                  </a:lnTo>
                  <a:cubicBezTo>
                    <a:pt x="17936" y="10711"/>
                    <a:pt x="18359" y="10711"/>
                    <a:pt x="18681" y="10851"/>
                  </a:cubicBezTo>
                  <a:lnTo>
                    <a:pt x="19033" y="11002"/>
                  </a:lnTo>
                  <a:cubicBezTo>
                    <a:pt x="19355" y="11142"/>
                    <a:pt x="19778" y="11142"/>
                    <a:pt x="20100" y="11002"/>
                  </a:cubicBezTo>
                  <a:lnTo>
                    <a:pt x="20452" y="10851"/>
                  </a:lnTo>
                  <a:cubicBezTo>
                    <a:pt x="20774" y="10711"/>
                    <a:pt x="21199" y="10711"/>
                    <a:pt x="21521" y="10851"/>
                  </a:cubicBezTo>
                  <a:lnTo>
                    <a:pt x="21598" y="10884"/>
                  </a:lnTo>
                  <a:cubicBezTo>
                    <a:pt x="21599" y="10856"/>
                    <a:pt x="21600" y="10828"/>
                    <a:pt x="21600" y="10800"/>
                  </a:cubicBezTo>
                  <a:cubicBezTo>
                    <a:pt x="21600" y="9962"/>
                    <a:pt x="21504" y="9146"/>
                    <a:pt x="21323" y="8363"/>
                  </a:cubicBezTo>
                  <a:cubicBezTo>
                    <a:pt x="21073" y="8398"/>
                    <a:pt x="20805" y="8369"/>
                    <a:pt x="20586" y="8274"/>
                  </a:cubicBezTo>
                  <a:lnTo>
                    <a:pt x="20235" y="8120"/>
                  </a:lnTo>
                  <a:cubicBezTo>
                    <a:pt x="19913" y="7981"/>
                    <a:pt x="19488" y="7981"/>
                    <a:pt x="19167" y="8120"/>
                  </a:cubicBezTo>
                  <a:lnTo>
                    <a:pt x="18816" y="8274"/>
                  </a:lnTo>
                  <a:cubicBezTo>
                    <a:pt x="18494" y="8413"/>
                    <a:pt x="18069" y="8413"/>
                    <a:pt x="17747" y="8274"/>
                  </a:cubicBezTo>
                  <a:lnTo>
                    <a:pt x="17396" y="8120"/>
                  </a:lnTo>
                  <a:cubicBezTo>
                    <a:pt x="17075" y="7981"/>
                    <a:pt x="16650" y="7981"/>
                    <a:pt x="16328" y="8120"/>
                  </a:cubicBezTo>
                  <a:lnTo>
                    <a:pt x="15977" y="8274"/>
                  </a:lnTo>
                  <a:cubicBezTo>
                    <a:pt x="15656" y="8413"/>
                    <a:pt x="15231" y="8413"/>
                    <a:pt x="14909" y="8274"/>
                  </a:cubicBezTo>
                  <a:lnTo>
                    <a:pt x="14556" y="8120"/>
                  </a:lnTo>
                  <a:cubicBezTo>
                    <a:pt x="14235" y="7981"/>
                    <a:pt x="13811" y="7981"/>
                    <a:pt x="13490" y="8120"/>
                  </a:cubicBezTo>
                  <a:lnTo>
                    <a:pt x="13137" y="8274"/>
                  </a:lnTo>
                  <a:cubicBezTo>
                    <a:pt x="12816" y="8413"/>
                    <a:pt x="12392" y="8413"/>
                    <a:pt x="12071" y="8274"/>
                  </a:cubicBezTo>
                  <a:lnTo>
                    <a:pt x="11718" y="8120"/>
                  </a:lnTo>
                  <a:cubicBezTo>
                    <a:pt x="11397" y="7981"/>
                    <a:pt x="10973" y="7981"/>
                    <a:pt x="10651" y="8120"/>
                  </a:cubicBezTo>
                  <a:lnTo>
                    <a:pt x="10299" y="8274"/>
                  </a:lnTo>
                  <a:cubicBezTo>
                    <a:pt x="9977" y="8413"/>
                    <a:pt x="9554" y="8413"/>
                    <a:pt x="9232" y="8274"/>
                  </a:cubicBezTo>
                  <a:lnTo>
                    <a:pt x="8880" y="8120"/>
                  </a:lnTo>
                  <a:cubicBezTo>
                    <a:pt x="8558" y="7981"/>
                    <a:pt x="8133" y="7981"/>
                    <a:pt x="7811" y="8120"/>
                  </a:cubicBezTo>
                  <a:lnTo>
                    <a:pt x="7460" y="8274"/>
                  </a:lnTo>
                  <a:cubicBezTo>
                    <a:pt x="7139" y="8413"/>
                    <a:pt x="6714" y="8413"/>
                    <a:pt x="6392" y="8274"/>
                  </a:cubicBezTo>
                  <a:lnTo>
                    <a:pt x="6041" y="8120"/>
                  </a:lnTo>
                  <a:cubicBezTo>
                    <a:pt x="5720" y="7981"/>
                    <a:pt x="5295" y="7981"/>
                    <a:pt x="4973" y="8120"/>
                  </a:cubicBezTo>
                  <a:lnTo>
                    <a:pt x="4622" y="8274"/>
                  </a:lnTo>
                  <a:cubicBezTo>
                    <a:pt x="4301" y="8413"/>
                    <a:pt x="3875" y="8413"/>
                    <a:pt x="3554" y="8274"/>
                  </a:cubicBezTo>
                  <a:lnTo>
                    <a:pt x="3203" y="8120"/>
                  </a:lnTo>
                  <a:cubicBezTo>
                    <a:pt x="3042" y="8051"/>
                    <a:pt x="2854" y="8016"/>
                    <a:pt x="2668" y="8016"/>
                  </a:cubicBezTo>
                  <a:close/>
                  <a:moveTo>
                    <a:pt x="176" y="12751"/>
                  </a:moveTo>
                  <a:cubicBezTo>
                    <a:pt x="393" y="13944"/>
                    <a:pt x="807" y="15069"/>
                    <a:pt x="1382" y="16090"/>
                  </a:cubicBezTo>
                  <a:lnTo>
                    <a:pt x="11716" y="16090"/>
                  </a:lnTo>
                  <a:cubicBezTo>
                    <a:pt x="11715" y="16064"/>
                    <a:pt x="11713" y="16039"/>
                    <a:pt x="11713" y="16013"/>
                  </a:cubicBezTo>
                  <a:cubicBezTo>
                    <a:pt x="11713" y="14879"/>
                    <a:pt x="13118" y="13959"/>
                    <a:pt x="14852" y="13959"/>
                  </a:cubicBezTo>
                  <a:cubicBezTo>
                    <a:pt x="16585" y="13959"/>
                    <a:pt x="17990" y="14879"/>
                    <a:pt x="17990" y="16013"/>
                  </a:cubicBezTo>
                  <a:cubicBezTo>
                    <a:pt x="17990" y="16039"/>
                    <a:pt x="17990" y="16064"/>
                    <a:pt x="17989" y="16090"/>
                  </a:cubicBezTo>
                  <a:lnTo>
                    <a:pt x="20216" y="16090"/>
                  </a:lnTo>
                  <a:cubicBezTo>
                    <a:pt x="20791" y="15069"/>
                    <a:pt x="21205" y="13944"/>
                    <a:pt x="21423" y="12751"/>
                  </a:cubicBezTo>
                  <a:lnTo>
                    <a:pt x="176" y="12751"/>
                  </a:lnTo>
                  <a:close/>
                  <a:moveTo>
                    <a:pt x="14880" y="14656"/>
                  </a:moveTo>
                  <a:cubicBezTo>
                    <a:pt x="14335" y="14656"/>
                    <a:pt x="13789" y="14789"/>
                    <a:pt x="13373" y="15056"/>
                  </a:cubicBezTo>
                  <a:cubicBezTo>
                    <a:pt x="12542" y="15589"/>
                    <a:pt x="12542" y="16455"/>
                    <a:pt x="13373" y="16988"/>
                  </a:cubicBezTo>
                  <a:cubicBezTo>
                    <a:pt x="14205" y="17521"/>
                    <a:pt x="15554" y="17521"/>
                    <a:pt x="16386" y="16988"/>
                  </a:cubicBezTo>
                  <a:cubicBezTo>
                    <a:pt x="17217" y="16455"/>
                    <a:pt x="17217" y="15589"/>
                    <a:pt x="16386" y="15056"/>
                  </a:cubicBezTo>
                  <a:cubicBezTo>
                    <a:pt x="15970" y="14789"/>
                    <a:pt x="15425" y="14656"/>
                    <a:pt x="14880" y="14656"/>
                  </a:cubicBezTo>
                  <a:close/>
                  <a:moveTo>
                    <a:pt x="3041" y="18313"/>
                  </a:moveTo>
                  <a:cubicBezTo>
                    <a:pt x="5004" y="20340"/>
                    <a:pt x="7755" y="21600"/>
                    <a:pt x="10800" y="21600"/>
                  </a:cubicBezTo>
                  <a:cubicBezTo>
                    <a:pt x="13845" y="21600"/>
                    <a:pt x="16594" y="20340"/>
                    <a:pt x="18557" y="18313"/>
                  </a:cubicBezTo>
                  <a:lnTo>
                    <a:pt x="3041" y="18313"/>
                  </a:lnTo>
                  <a:close/>
                </a:path>
              </a:pathLst>
            </a:custGeom>
            <a:solidFill>
              <a:schemeClr val="accent5">
                <a:hueOff val="-152896"/>
                <a:lumOff val="12368"/>
              </a:schemeClr>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368" name="成组"/>
          <p:cNvGrpSpPr/>
          <p:nvPr/>
        </p:nvGrpSpPr>
        <p:grpSpPr>
          <a:xfrm>
            <a:off x="14575840" y="3573589"/>
            <a:ext cx="7211053" cy="2020622"/>
            <a:chOff x="0" y="-476454"/>
            <a:chExt cx="7211051" cy="2020620"/>
          </a:xfrm>
        </p:grpSpPr>
        <p:sp>
          <p:nvSpPr>
            <p:cNvPr id="366" name="you should consider what your country wants the United Nations to do about the issue worldwide."/>
            <p:cNvSpPr txBox="1"/>
            <p:nvPr/>
          </p:nvSpPr>
          <p:spPr>
            <a:xfrm>
              <a:off x="1250444" y="-476455"/>
              <a:ext cx="5960608" cy="2020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3200"/>
              </a:lvl1pPr>
            </a:lstStyle>
            <a:p>
              <a:pPr/>
              <a:r>
                <a:t>you should consider what your country wants the United Nations to do about the issue worldwide.</a:t>
              </a:r>
            </a:p>
          </p:txBody>
        </p:sp>
        <p:sp>
          <p:nvSpPr>
            <p:cNvPr id="367" name="射箭"/>
            <p:cNvSpPr/>
            <p:nvPr/>
          </p:nvSpPr>
          <p:spPr>
            <a:xfrm>
              <a:off x="0" y="83915"/>
              <a:ext cx="977680" cy="977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1252"/>
                  </a:moveTo>
                  <a:cubicBezTo>
                    <a:pt x="16065" y="1252"/>
                    <a:pt x="20348" y="5536"/>
                    <a:pt x="20348" y="10800"/>
                  </a:cubicBezTo>
                  <a:cubicBezTo>
                    <a:pt x="20348" y="16065"/>
                    <a:pt x="16064" y="20348"/>
                    <a:pt x="10800" y="20348"/>
                  </a:cubicBezTo>
                  <a:cubicBezTo>
                    <a:pt x="5536" y="20348"/>
                    <a:pt x="1252" y="16065"/>
                    <a:pt x="1252" y="10800"/>
                  </a:cubicBezTo>
                  <a:cubicBezTo>
                    <a:pt x="1252" y="5536"/>
                    <a:pt x="5535" y="1252"/>
                    <a:pt x="10800" y="1252"/>
                  </a:cubicBezTo>
                  <a:close/>
                  <a:moveTo>
                    <a:pt x="10800" y="1520"/>
                  </a:moveTo>
                  <a:cubicBezTo>
                    <a:pt x="5684" y="1520"/>
                    <a:pt x="1520" y="5684"/>
                    <a:pt x="1520" y="10800"/>
                  </a:cubicBezTo>
                  <a:cubicBezTo>
                    <a:pt x="1520" y="15916"/>
                    <a:pt x="5684" y="20080"/>
                    <a:pt x="10800" y="20080"/>
                  </a:cubicBezTo>
                  <a:cubicBezTo>
                    <a:pt x="15916" y="20080"/>
                    <a:pt x="20078" y="15916"/>
                    <a:pt x="20078" y="10800"/>
                  </a:cubicBezTo>
                  <a:cubicBezTo>
                    <a:pt x="20078" y="5684"/>
                    <a:pt x="15916" y="1520"/>
                    <a:pt x="10800" y="1520"/>
                  </a:cubicBezTo>
                  <a:close/>
                  <a:moveTo>
                    <a:pt x="10800" y="2810"/>
                  </a:moveTo>
                  <a:cubicBezTo>
                    <a:pt x="15213" y="2810"/>
                    <a:pt x="18789" y="6387"/>
                    <a:pt x="18789" y="10800"/>
                  </a:cubicBezTo>
                  <a:cubicBezTo>
                    <a:pt x="18789" y="15213"/>
                    <a:pt x="15213" y="18790"/>
                    <a:pt x="10800" y="18790"/>
                  </a:cubicBezTo>
                  <a:cubicBezTo>
                    <a:pt x="6387" y="18790"/>
                    <a:pt x="2810" y="15213"/>
                    <a:pt x="2810" y="10800"/>
                  </a:cubicBezTo>
                  <a:cubicBezTo>
                    <a:pt x="2810" y="6387"/>
                    <a:pt x="6387" y="2810"/>
                    <a:pt x="10800" y="2810"/>
                  </a:cubicBezTo>
                  <a:close/>
                  <a:moveTo>
                    <a:pt x="10800" y="4855"/>
                  </a:moveTo>
                  <a:cubicBezTo>
                    <a:pt x="7517" y="4855"/>
                    <a:pt x="4855" y="7517"/>
                    <a:pt x="4855" y="10800"/>
                  </a:cubicBezTo>
                  <a:cubicBezTo>
                    <a:pt x="4855" y="14083"/>
                    <a:pt x="7517" y="16745"/>
                    <a:pt x="10800" y="16745"/>
                  </a:cubicBezTo>
                  <a:cubicBezTo>
                    <a:pt x="14083" y="16745"/>
                    <a:pt x="16743" y="14083"/>
                    <a:pt x="16743" y="10800"/>
                  </a:cubicBezTo>
                  <a:cubicBezTo>
                    <a:pt x="16743" y="7517"/>
                    <a:pt x="14083" y="4855"/>
                    <a:pt x="10800" y="4855"/>
                  </a:cubicBezTo>
                  <a:close/>
                  <a:moveTo>
                    <a:pt x="10800" y="6664"/>
                  </a:moveTo>
                  <a:cubicBezTo>
                    <a:pt x="13085" y="6664"/>
                    <a:pt x="14936" y="8515"/>
                    <a:pt x="14936" y="10800"/>
                  </a:cubicBezTo>
                  <a:cubicBezTo>
                    <a:pt x="14936" y="13085"/>
                    <a:pt x="13085" y="14936"/>
                    <a:pt x="10800" y="14936"/>
                  </a:cubicBezTo>
                  <a:cubicBezTo>
                    <a:pt x="8515" y="14936"/>
                    <a:pt x="6662" y="13085"/>
                    <a:pt x="6662" y="10800"/>
                  </a:cubicBezTo>
                  <a:cubicBezTo>
                    <a:pt x="6662" y="8515"/>
                    <a:pt x="8515" y="6664"/>
                    <a:pt x="10800" y="6664"/>
                  </a:cubicBezTo>
                  <a:close/>
                  <a:moveTo>
                    <a:pt x="10800" y="8755"/>
                  </a:moveTo>
                  <a:cubicBezTo>
                    <a:pt x="10276" y="8755"/>
                    <a:pt x="9752" y="8954"/>
                    <a:pt x="9352" y="9354"/>
                  </a:cubicBezTo>
                  <a:cubicBezTo>
                    <a:pt x="8553" y="10153"/>
                    <a:pt x="8553" y="11447"/>
                    <a:pt x="9352" y="12246"/>
                  </a:cubicBezTo>
                  <a:cubicBezTo>
                    <a:pt x="10151" y="13045"/>
                    <a:pt x="11447" y="13045"/>
                    <a:pt x="12246" y="12246"/>
                  </a:cubicBezTo>
                  <a:cubicBezTo>
                    <a:pt x="13045" y="11447"/>
                    <a:pt x="13045" y="10153"/>
                    <a:pt x="12246" y="9354"/>
                  </a:cubicBezTo>
                  <a:cubicBezTo>
                    <a:pt x="11847" y="8954"/>
                    <a:pt x="11324" y="8755"/>
                    <a:pt x="10800" y="8755"/>
                  </a:cubicBezTo>
                  <a:close/>
                </a:path>
              </a:pathLst>
            </a:custGeom>
            <a:solidFill>
              <a:schemeClr val="accent5">
                <a:hueOff val="-152896"/>
                <a:lumOff val="12368"/>
              </a:schemeClr>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61"/>
                                        </p:tgtEl>
                                        <p:attrNameLst>
                                          <p:attrName>style.visibility</p:attrName>
                                        </p:attrNameLst>
                                      </p:cBhvr>
                                      <p:to>
                                        <p:strVal val="visible"/>
                                      </p:to>
                                    </p:set>
                                    <p:anim calcmode="lin" valueType="num">
                                      <p:cBhvr>
                                        <p:cTn id="7" dur="1000" fill="hold"/>
                                        <p:tgtEl>
                                          <p:spTgt spid="361"/>
                                        </p:tgtEl>
                                        <p:attrNameLst>
                                          <p:attrName>ppt_x</p:attrName>
                                        </p:attrNameLst>
                                      </p:cBhvr>
                                      <p:tavLst>
                                        <p:tav tm="0">
                                          <p:val>
                                            <p:strVal val="0-#ppt_w/2"/>
                                          </p:val>
                                        </p:tav>
                                        <p:tav tm="100000">
                                          <p:val>
                                            <p:strVal val="#ppt_x"/>
                                          </p:val>
                                        </p:tav>
                                      </p:tavLst>
                                    </p:anim>
                                    <p:anim calcmode="lin" valueType="num">
                                      <p:cBhvr>
                                        <p:cTn id="8" dur="1000" fill="hold"/>
                                        <p:tgtEl>
                                          <p:spTgt spid="36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2" presetID="2" grpId="2" fill="hold">
                                  <p:stCondLst>
                                    <p:cond delay="0"/>
                                  </p:stCondLst>
                                  <p:iterate type="el" backwards="0">
                                    <p:tmAbs val="0"/>
                                  </p:iterate>
                                  <p:childTnLst>
                                    <p:set>
                                      <p:cBhvr>
                                        <p:cTn id="12" fill="hold"/>
                                        <p:tgtEl>
                                          <p:spTgt spid="368"/>
                                        </p:tgtEl>
                                        <p:attrNameLst>
                                          <p:attrName>style.visibility</p:attrName>
                                        </p:attrNameLst>
                                      </p:cBhvr>
                                      <p:to>
                                        <p:strVal val="visible"/>
                                      </p:to>
                                    </p:set>
                                    <p:anim calcmode="lin" valueType="num">
                                      <p:cBhvr>
                                        <p:cTn id="13" dur="1000" fill="hold"/>
                                        <p:tgtEl>
                                          <p:spTgt spid="368"/>
                                        </p:tgtEl>
                                        <p:attrNameLst>
                                          <p:attrName>ppt_x</p:attrName>
                                        </p:attrNameLst>
                                      </p:cBhvr>
                                      <p:tavLst>
                                        <p:tav tm="0">
                                          <p:val>
                                            <p:strVal val="1+#ppt_w/2"/>
                                          </p:val>
                                        </p:tav>
                                        <p:tav tm="100000">
                                          <p:val>
                                            <p:strVal val="#ppt_x"/>
                                          </p:val>
                                        </p:tav>
                                      </p:tavLst>
                                    </p:anim>
                                    <p:anim calcmode="lin" valueType="num">
                                      <p:cBhvr>
                                        <p:cTn id="14" dur="1000" fill="hold"/>
                                        <p:tgtEl>
                                          <p:spTgt spid="36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2" presetID="2" grpId="3" fill="hold">
                                  <p:stCondLst>
                                    <p:cond delay="0"/>
                                  </p:stCondLst>
                                  <p:iterate type="el" backwards="0">
                                    <p:tmAbs val="0"/>
                                  </p:iterate>
                                  <p:childTnLst>
                                    <p:set>
                                      <p:cBhvr>
                                        <p:cTn id="18" fill="hold"/>
                                        <p:tgtEl>
                                          <p:spTgt spid="365"/>
                                        </p:tgtEl>
                                        <p:attrNameLst>
                                          <p:attrName>style.visibility</p:attrName>
                                        </p:attrNameLst>
                                      </p:cBhvr>
                                      <p:to>
                                        <p:strVal val="visible"/>
                                      </p:to>
                                    </p:set>
                                    <p:anim calcmode="lin" valueType="num">
                                      <p:cBhvr>
                                        <p:cTn id="19" dur="1000" fill="hold"/>
                                        <p:tgtEl>
                                          <p:spTgt spid="365"/>
                                        </p:tgtEl>
                                        <p:attrNameLst>
                                          <p:attrName>ppt_x</p:attrName>
                                        </p:attrNameLst>
                                      </p:cBhvr>
                                      <p:tavLst>
                                        <p:tav tm="0">
                                          <p:val>
                                            <p:strVal val="1+#ppt_w/2"/>
                                          </p:val>
                                        </p:tav>
                                        <p:tav tm="100000">
                                          <p:val>
                                            <p:strVal val="#ppt_x"/>
                                          </p:val>
                                        </p:tav>
                                      </p:tavLst>
                                    </p:anim>
                                    <p:anim calcmode="lin" valueType="num">
                                      <p:cBhvr>
                                        <p:cTn id="20" dur="1000" fill="hold"/>
                                        <p:tgtEl>
                                          <p:spTgt spid="3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8" grpId="2"/>
      <p:bldP build="whole" bldLvl="1" animBg="1" rev="0" advAuto="0" spid="365" grpId="3"/>
      <p:bldP build="whole" bldLvl="1" animBg="1" rev="0" advAuto="0" spid="361"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0" name="pexels-photo-355465.jpeg" descr="pexels-photo-355465.jpeg"/>
          <p:cNvPicPr>
            <a:picLocks noChangeAspect="1"/>
          </p:cNvPicPr>
          <p:nvPr/>
        </p:nvPicPr>
        <p:blipFill>
          <a:blip r:embed="rId2">
            <a:extLst/>
          </a:blip>
          <a:srcRect l="839" t="0" r="47461" b="0"/>
          <a:stretch>
            <a:fillRect/>
          </a:stretch>
        </p:blipFill>
        <p:spPr>
          <a:xfrm>
            <a:off x="25903" y="-3340"/>
            <a:ext cx="13117656" cy="13779857"/>
          </a:xfrm>
          <a:prstGeom prst="rect">
            <a:avLst/>
          </a:prstGeom>
          <a:ln w="12700">
            <a:miter lim="400000"/>
          </a:ln>
        </p:spPr>
      </p:pic>
      <p:sp>
        <p:nvSpPr>
          <p:cNvPr id="371" name="矩形"/>
          <p:cNvSpPr/>
          <p:nvPr/>
        </p:nvSpPr>
        <p:spPr>
          <a:xfrm>
            <a:off x="-9903" y="-18986"/>
            <a:ext cx="13151452" cy="13811190"/>
          </a:xfrm>
          <a:prstGeom prst="rect">
            <a:avLst/>
          </a:prstGeom>
          <a:solidFill>
            <a:srgbClr val="000000">
              <a:alpha val="50000"/>
            </a:srgb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grpSp>
        <p:nvGrpSpPr>
          <p:cNvPr id="376" name="成组"/>
          <p:cNvGrpSpPr/>
          <p:nvPr/>
        </p:nvGrpSpPr>
        <p:grpSpPr>
          <a:xfrm>
            <a:off x="1634616" y="3977135"/>
            <a:ext cx="13663650" cy="5873042"/>
            <a:chOff x="-471156" y="496977"/>
            <a:chExt cx="13663649" cy="5873040"/>
          </a:xfrm>
        </p:grpSpPr>
        <p:sp>
          <p:nvSpPr>
            <p:cNvPr id="372" name="Past International Action"/>
            <p:cNvSpPr txBox="1"/>
            <p:nvPr/>
          </p:nvSpPr>
          <p:spPr>
            <a:xfrm>
              <a:off x="-471157" y="496977"/>
              <a:ext cx="10689845" cy="12913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r">
                <a:lnSpc>
                  <a:spcPct val="80000"/>
                </a:lnSpc>
                <a:defRPr b="0" sz="8000">
                  <a:solidFill>
                    <a:srgbClr val="FFFFFF"/>
                  </a:solidFill>
                  <a:latin typeface="Helvetica Neue Thin"/>
                  <a:ea typeface="Helvetica Neue Thin"/>
                  <a:cs typeface="Helvetica Neue Thin"/>
                  <a:sym typeface="Helvetica Neue Thin"/>
                </a:defRPr>
              </a:lvl1pPr>
            </a:lstStyle>
            <a:p>
              <a:pPr/>
              <a:r>
                <a:t>Past International Action  </a:t>
              </a:r>
            </a:p>
          </p:txBody>
        </p:sp>
        <p:sp>
          <p:nvSpPr>
            <p:cNvPr id="373" name="What to research?"/>
            <p:cNvSpPr txBox="1"/>
            <p:nvPr/>
          </p:nvSpPr>
          <p:spPr>
            <a:xfrm>
              <a:off x="0" y="5797196"/>
              <a:ext cx="10093065" cy="572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r" defTabSz="457200">
                <a:defRPr b="0" sz="3200">
                  <a:solidFill>
                    <a:srgbClr val="FFFFFF"/>
                  </a:solidFill>
                </a:defRPr>
              </a:lvl1pPr>
            </a:lstStyle>
            <a:p>
              <a:pPr/>
              <a:r>
                <a:t>What to research?</a:t>
              </a:r>
            </a:p>
          </p:txBody>
        </p:sp>
        <p:sp>
          <p:nvSpPr>
            <p:cNvPr id="374" name="圆形"/>
            <p:cNvSpPr/>
            <p:nvPr/>
          </p:nvSpPr>
          <p:spPr>
            <a:xfrm>
              <a:off x="4239034" y="3156825"/>
              <a:ext cx="442033" cy="442034"/>
            </a:xfrm>
            <a:prstGeom prst="ellipse">
              <a:avLst/>
            </a:prstGeom>
            <a:solidFill>
              <a:srgbClr val="FFFFFF"/>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375" name="线条"/>
            <p:cNvSpPr/>
            <p:nvPr/>
          </p:nvSpPr>
          <p:spPr>
            <a:xfrm>
              <a:off x="4465088" y="3377841"/>
              <a:ext cx="8727406" cy="1"/>
            </a:xfrm>
            <a:prstGeom prst="line">
              <a:avLst/>
            </a:prstGeom>
            <a:noFill/>
            <a:ln w="25400" cap="flat">
              <a:solidFill>
                <a:srgbClr val="FFFFFF"/>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sp>
        <p:nvSpPr>
          <p:cNvPr id="377" name="矩形"/>
          <p:cNvSpPr/>
          <p:nvPr/>
        </p:nvSpPr>
        <p:spPr>
          <a:xfrm>
            <a:off x="1392800" y="1668014"/>
            <a:ext cx="21598399" cy="10437189"/>
          </a:xfrm>
          <a:prstGeom prst="rect">
            <a:avLst/>
          </a:prstGeom>
          <a:ln w="25400">
            <a:solidFill>
              <a:schemeClr val="accent5">
                <a:hueOff val="-152896"/>
                <a:lumOff val="12368"/>
              </a:schemeClr>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grpSp>
        <p:nvGrpSpPr>
          <p:cNvPr id="380" name="成组"/>
          <p:cNvGrpSpPr/>
          <p:nvPr/>
        </p:nvGrpSpPr>
        <p:grpSpPr>
          <a:xfrm>
            <a:off x="14575840" y="7830493"/>
            <a:ext cx="7211053" cy="2020622"/>
            <a:chOff x="0" y="-476454"/>
            <a:chExt cx="7211051" cy="2020620"/>
          </a:xfrm>
        </p:grpSpPr>
        <p:sp>
          <p:nvSpPr>
            <p:cNvPr id="378" name="Include: UN resolutions, international conventions and treaties, or actions by NGOs and international organizations"/>
            <p:cNvSpPr txBox="1"/>
            <p:nvPr/>
          </p:nvSpPr>
          <p:spPr>
            <a:xfrm>
              <a:off x="1250444" y="-476455"/>
              <a:ext cx="5960608" cy="20206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3200"/>
              </a:lvl1pPr>
            </a:lstStyle>
            <a:p>
              <a:pPr/>
              <a:r>
                <a:t>Include: UN resolutions, international conventions and treaties, or actions by NGOs and international organizations</a:t>
              </a:r>
            </a:p>
          </p:txBody>
        </p:sp>
        <p:sp>
          <p:nvSpPr>
            <p:cNvPr id="379" name="木星"/>
            <p:cNvSpPr/>
            <p:nvPr/>
          </p:nvSpPr>
          <p:spPr>
            <a:xfrm>
              <a:off x="0" y="16406"/>
              <a:ext cx="977680" cy="977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7050" y="0"/>
                    <a:pt x="3745" y="1913"/>
                    <a:pt x="1809" y="4814"/>
                  </a:cubicBezTo>
                  <a:lnTo>
                    <a:pt x="19789" y="4814"/>
                  </a:lnTo>
                  <a:cubicBezTo>
                    <a:pt x="17853" y="1912"/>
                    <a:pt x="14550" y="0"/>
                    <a:pt x="10800" y="0"/>
                  </a:cubicBezTo>
                  <a:close/>
                  <a:moveTo>
                    <a:pt x="1151" y="5943"/>
                  </a:moveTo>
                  <a:cubicBezTo>
                    <a:pt x="1002" y="6239"/>
                    <a:pt x="866" y="6543"/>
                    <a:pt x="744" y="6853"/>
                  </a:cubicBezTo>
                  <a:lnTo>
                    <a:pt x="20856" y="6853"/>
                  </a:lnTo>
                  <a:cubicBezTo>
                    <a:pt x="20734" y="6543"/>
                    <a:pt x="20597" y="6239"/>
                    <a:pt x="20447" y="5943"/>
                  </a:cubicBezTo>
                  <a:lnTo>
                    <a:pt x="1151" y="5943"/>
                  </a:lnTo>
                  <a:close/>
                  <a:moveTo>
                    <a:pt x="2668" y="8016"/>
                  </a:moveTo>
                  <a:cubicBezTo>
                    <a:pt x="2481" y="8016"/>
                    <a:pt x="2295" y="8051"/>
                    <a:pt x="2135" y="8120"/>
                  </a:cubicBezTo>
                  <a:lnTo>
                    <a:pt x="1782" y="8274"/>
                  </a:lnTo>
                  <a:cubicBezTo>
                    <a:pt x="1461" y="8413"/>
                    <a:pt x="1037" y="8413"/>
                    <a:pt x="716" y="8274"/>
                  </a:cubicBezTo>
                  <a:lnTo>
                    <a:pt x="363" y="8120"/>
                  </a:lnTo>
                  <a:cubicBezTo>
                    <a:pt x="354" y="8117"/>
                    <a:pt x="346" y="8114"/>
                    <a:pt x="338" y="8110"/>
                  </a:cubicBezTo>
                  <a:cubicBezTo>
                    <a:pt x="117" y="8970"/>
                    <a:pt x="0" y="9871"/>
                    <a:pt x="0" y="10800"/>
                  </a:cubicBezTo>
                  <a:cubicBezTo>
                    <a:pt x="0" y="10892"/>
                    <a:pt x="1" y="10984"/>
                    <a:pt x="3" y="11075"/>
                  </a:cubicBezTo>
                  <a:cubicBezTo>
                    <a:pt x="82" y="11058"/>
                    <a:pt x="158" y="11033"/>
                    <a:pt x="230" y="11002"/>
                  </a:cubicBezTo>
                  <a:lnTo>
                    <a:pt x="581" y="10851"/>
                  </a:lnTo>
                  <a:cubicBezTo>
                    <a:pt x="902" y="10711"/>
                    <a:pt x="1327" y="10711"/>
                    <a:pt x="1649" y="10851"/>
                  </a:cubicBezTo>
                  <a:lnTo>
                    <a:pt x="2001" y="11002"/>
                  </a:lnTo>
                  <a:cubicBezTo>
                    <a:pt x="2323" y="11142"/>
                    <a:pt x="2746" y="11142"/>
                    <a:pt x="3068" y="11002"/>
                  </a:cubicBezTo>
                  <a:lnTo>
                    <a:pt x="3421" y="10851"/>
                  </a:lnTo>
                  <a:cubicBezTo>
                    <a:pt x="3742" y="10711"/>
                    <a:pt x="4166" y="10711"/>
                    <a:pt x="4487" y="10851"/>
                  </a:cubicBezTo>
                  <a:lnTo>
                    <a:pt x="4840" y="11002"/>
                  </a:lnTo>
                  <a:cubicBezTo>
                    <a:pt x="5161" y="11142"/>
                    <a:pt x="5585" y="11142"/>
                    <a:pt x="5906" y="11002"/>
                  </a:cubicBezTo>
                  <a:lnTo>
                    <a:pt x="6259" y="10851"/>
                  </a:lnTo>
                  <a:cubicBezTo>
                    <a:pt x="6580" y="10711"/>
                    <a:pt x="7004" y="10711"/>
                    <a:pt x="7325" y="10851"/>
                  </a:cubicBezTo>
                  <a:lnTo>
                    <a:pt x="7678" y="11002"/>
                  </a:lnTo>
                  <a:cubicBezTo>
                    <a:pt x="8000" y="11142"/>
                    <a:pt x="8423" y="11142"/>
                    <a:pt x="8745" y="11002"/>
                  </a:cubicBezTo>
                  <a:lnTo>
                    <a:pt x="9097" y="10851"/>
                  </a:lnTo>
                  <a:cubicBezTo>
                    <a:pt x="9419" y="10711"/>
                    <a:pt x="9844" y="10711"/>
                    <a:pt x="10165" y="10851"/>
                  </a:cubicBezTo>
                  <a:lnTo>
                    <a:pt x="10516" y="11002"/>
                  </a:lnTo>
                  <a:cubicBezTo>
                    <a:pt x="10838" y="11142"/>
                    <a:pt x="11263" y="11142"/>
                    <a:pt x="11585" y="11002"/>
                  </a:cubicBezTo>
                  <a:lnTo>
                    <a:pt x="11936" y="10851"/>
                  </a:lnTo>
                  <a:cubicBezTo>
                    <a:pt x="12257" y="10711"/>
                    <a:pt x="12682" y="10711"/>
                    <a:pt x="13004" y="10851"/>
                  </a:cubicBezTo>
                  <a:lnTo>
                    <a:pt x="13355" y="11002"/>
                  </a:lnTo>
                  <a:cubicBezTo>
                    <a:pt x="13676" y="11142"/>
                    <a:pt x="14102" y="11142"/>
                    <a:pt x="14423" y="11002"/>
                  </a:cubicBezTo>
                  <a:lnTo>
                    <a:pt x="14776" y="10851"/>
                  </a:lnTo>
                  <a:cubicBezTo>
                    <a:pt x="15097" y="10711"/>
                    <a:pt x="15521" y="10711"/>
                    <a:pt x="15842" y="10851"/>
                  </a:cubicBezTo>
                  <a:lnTo>
                    <a:pt x="16195" y="11002"/>
                  </a:lnTo>
                  <a:cubicBezTo>
                    <a:pt x="16516" y="11142"/>
                    <a:pt x="16940" y="11142"/>
                    <a:pt x="17261" y="11002"/>
                  </a:cubicBezTo>
                  <a:lnTo>
                    <a:pt x="17614" y="10851"/>
                  </a:lnTo>
                  <a:cubicBezTo>
                    <a:pt x="17936" y="10711"/>
                    <a:pt x="18359" y="10711"/>
                    <a:pt x="18681" y="10851"/>
                  </a:cubicBezTo>
                  <a:lnTo>
                    <a:pt x="19033" y="11002"/>
                  </a:lnTo>
                  <a:cubicBezTo>
                    <a:pt x="19355" y="11142"/>
                    <a:pt x="19778" y="11142"/>
                    <a:pt x="20100" y="11002"/>
                  </a:cubicBezTo>
                  <a:lnTo>
                    <a:pt x="20452" y="10851"/>
                  </a:lnTo>
                  <a:cubicBezTo>
                    <a:pt x="20774" y="10711"/>
                    <a:pt x="21199" y="10711"/>
                    <a:pt x="21521" y="10851"/>
                  </a:cubicBezTo>
                  <a:lnTo>
                    <a:pt x="21598" y="10884"/>
                  </a:lnTo>
                  <a:cubicBezTo>
                    <a:pt x="21599" y="10856"/>
                    <a:pt x="21600" y="10828"/>
                    <a:pt x="21600" y="10800"/>
                  </a:cubicBezTo>
                  <a:cubicBezTo>
                    <a:pt x="21600" y="9962"/>
                    <a:pt x="21504" y="9146"/>
                    <a:pt x="21323" y="8363"/>
                  </a:cubicBezTo>
                  <a:cubicBezTo>
                    <a:pt x="21073" y="8398"/>
                    <a:pt x="20805" y="8369"/>
                    <a:pt x="20586" y="8274"/>
                  </a:cubicBezTo>
                  <a:lnTo>
                    <a:pt x="20235" y="8120"/>
                  </a:lnTo>
                  <a:cubicBezTo>
                    <a:pt x="19913" y="7981"/>
                    <a:pt x="19488" y="7981"/>
                    <a:pt x="19167" y="8120"/>
                  </a:cubicBezTo>
                  <a:lnTo>
                    <a:pt x="18816" y="8274"/>
                  </a:lnTo>
                  <a:cubicBezTo>
                    <a:pt x="18494" y="8413"/>
                    <a:pt x="18069" y="8413"/>
                    <a:pt x="17747" y="8274"/>
                  </a:cubicBezTo>
                  <a:lnTo>
                    <a:pt x="17396" y="8120"/>
                  </a:lnTo>
                  <a:cubicBezTo>
                    <a:pt x="17075" y="7981"/>
                    <a:pt x="16650" y="7981"/>
                    <a:pt x="16328" y="8120"/>
                  </a:cubicBezTo>
                  <a:lnTo>
                    <a:pt x="15977" y="8274"/>
                  </a:lnTo>
                  <a:cubicBezTo>
                    <a:pt x="15656" y="8413"/>
                    <a:pt x="15231" y="8413"/>
                    <a:pt x="14909" y="8274"/>
                  </a:cubicBezTo>
                  <a:lnTo>
                    <a:pt x="14556" y="8120"/>
                  </a:lnTo>
                  <a:cubicBezTo>
                    <a:pt x="14235" y="7981"/>
                    <a:pt x="13811" y="7981"/>
                    <a:pt x="13490" y="8120"/>
                  </a:cubicBezTo>
                  <a:lnTo>
                    <a:pt x="13137" y="8274"/>
                  </a:lnTo>
                  <a:cubicBezTo>
                    <a:pt x="12816" y="8413"/>
                    <a:pt x="12392" y="8413"/>
                    <a:pt x="12071" y="8274"/>
                  </a:cubicBezTo>
                  <a:lnTo>
                    <a:pt x="11718" y="8120"/>
                  </a:lnTo>
                  <a:cubicBezTo>
                    <a:pt x="11397" y="7981"/>
                    <a:pt x="10973" y="7981"/>
                    <a:pt x="10651" y="8120"/>
                  </a:cubicBezTo>
                  <a:lnTo>
                    <a:pt x="10299" y="8274"/>
                  </a:lnTo>
                  <a:cubicBezTo>
                    <a:pt x="9977" y="8413"/>
                    <a:pt x="9554" y="8413"/>
                    <a:pt x="9232" y="8274"/>
                  </a:cubicBezTo>
                  <a:lnTo>
                    <a:pt x="8880" y="8120"/>
                  </a:lnTo>
                  <a:cubicBezTo>
                    <a:pt x="8558" y="7981"/>
                    <a:pt x="8133" y="7981"/>
                    <a:pt x="7811" y="8120"/>
                  </a:cubicBezTo>
                  <a:lnTo>
                    <a:pt x="7460" y="8274"/>
                  </a:lnTo>
                  <a:cubicBezTo>
                    <a:pt x="7139" y="8413"/>
                    <a:pt x="6714" y="8413"/>
                    <a:pt x="6392" y="8274"/>
                  </a:cubicBezTo>
                  <a:lnTo>
                    <a:pt x="6041" y="8120"/>
                  </a:lnTo>
                  <a:cubicBezTo>
                    <a:pt x="5720" y="7981"/>
                    <a:pt x="5295" y="7981"/>
                    <a:pt x="4973" y="8120"/>
                  </a:cubicBezTo>
                  <a:lnTo>
                    <a:pt x="4622" y="8274"/>
                  </a:lnTo>
                  <a:cubicBezTo>
                    <a:pt x="4301" y="8413"/>
                    <a:pt x="3875" y="8413"/>
                    <a:pt x="3554" y="8274"/>
                  </a:cubicBezTo>
                  <a:lnTo>
                    <a:pt x="3203" y="8120"/>
                  </a:lnTo>
                  <a:cubicBezTo>
                    <a:pt x="3042" y="8051"/>
                    <a:pt x="2854" y="8016"/>
                    <a:pt x="2668" y="8016"/>
                  </a:cubicBezTo>
                  <a:close/>
                  <a:moveTo>
                    <a:pt x="176" y="12751"/>
                  </a:moveTo>
                  <a:cubicBezTo>
                    <a:pt x="393" y="13944"/>
                    <a:pt x="807" y="15069"/>
                    <a:pt x="1382" y="16090"/>
                  </a:cubicBezTo>
                  <a:lnTo>
                    <a:pt x="11716" y="16090"/>
                  </a:lnTo>
                  <a:cubicBezTo>
                    <a:pt x="11715" y="16064"/>
                    <a:pt x="11713" y="16039"/>
                    <a:pt x="11713" y="16013"/>
                  </a:cubicBezTo>
                  <a:cubicBezTo>
                    <a:pt x="11713" y="14879"/>
                    <a:pt x="13118" y="13959"/>
                    <a:pt x="14852" y="13959"/>
                  </a:cubicBezTo>
                  <a:cubicBezTo>
                    <a:pt x="16585" y="13959"/>
                    <a:pt x="17990" y="14879"/>
                    <a:pt x="17990" y="16013"/>
                  </a:cubicBezTo>
                  <a:cubicBezTo>
                    <a:pt x="17990" y="16039"/>
                    <a:pt x="17990" y="16064"/>
                    <a:pt x="17989" y="16090"/>
                  </a:cubicBezTo>
                  <a:lnTo>
                    <a:pt x="20216" y="16090"/>
                  </a:lnTo>
                  <a:cubicBezTo>
                    <a:pt x="20791" y="15069"/>
                    <a:pt x="21205" y="13944"/>
                    <a:pt x="21423" y="12751"/>
                  </a:cubicBezTo>
                  <a:lnTo>
                    <a:pt x="176" y="12751"/>
                  </a:lnTo>
                  <a:close/>
                  <a:moveTo>
                    <a:pt x="14880" y="14656"/>
                  </a:moveTo>
                  <a:cubicBezTo>
                    <a:pt x="14335" y="14656"/>
                    <a:pt x="13789" y="14789"/>
                    <a:pt x="13373" y="15056"/>
                  </a:cubicBezTo>
                  <a:cubicBezTo>
                    <a:pt x="12542" y="15589"/>
                    <a:pt x="12542" y="16455"/>
                    <a:pt x="13373" y="16988"/>
                  </a:cubicBezTo>
                  <a:cubicBezTo>
                    <a:pt x="14205" y="17521"/>
                    <a:pt x="15554" y="17521"/>
                    <a:pt x="16386" y="16988"/>
                  </a:cubicBezTo>
                  <a:cubicBezTo>
                    <a:pt x="17217" y="16455"/>
                    <a:pt x="17217" y="15589"/>
                    <a:pt x="16386" y="15056"/>
                  </a:cubicBezTo>
                  <a:cubicBezTo>
                    <a:pt x="15970" y="14789"/>
                    <a:pt x="15425" y="14656"/>
                    <a:pt x="14880" y="14656"/>
                  </a:cubicBezTo>
                  <a:close/>
                  <a:moveTo>
                    <a:pt x="3041" y="18313"/>
                  </a:moveTo>
                  <a:cubicBezTo>
                    <a:pt x="5004" y="20340"/>
                    <a:pt x="7755" y="21600"/>
                    <a:pt x="10800" y="21600"/>
                  </a:cubicBezTo>
                  <a:cubicBezTo>
                    <a:pt x="13845" y="21600"/>
                    <a:pt x="16594" y="20340"/>
                    <a:pt x="18557" y="18313"/>
                  </a:cubicBezTo>
                  <a:lnTo>
                    <a:pt x="3041" y="18313"/>
                  </a:lnTo>
                  <a:close/>
                </a:path>
              </a:pathLst>
            </a:custGeom>
            <a:solidFill>
              <a:schemeClr val="accent5">
                <a:hueOff val="-152896"/>
                <a:lumOff val="12368"/>
              </a:schemeClr>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383" name="成组"/>
          <p:cNvGrpSpPr/>
          <p:nvPr/>
        </p:nvGrpSpPr>
        <p:grpSpPr>
          <a:xfrm>
            <a:off x="14575840" y="3814889"/>
            <a:ext cx="7211053" cy="1538022"/>
            <a:chOff x="0" y="-235154"/>
            <a:chExt cx="7211051" cy="1538020"/>
          </a:xfrm>
        </p:grpSpPr>
        <p:sp>
          <p:nvSpPr>
            <p:cNvPr id="381" name="you want to make sure you’re aware what the world already has, and hasn’t done"/>
            <p:cNvSpPr txBox="1"/>
            <p:nvPr/>
          </p:nvSpPr>
          <p:spPr>
            <a:xfrm>
              <a:off x="1250444" y="-235155"/>
              <a:ext cx="5960608" cy="1538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3200"/>
              </a:lvl1pPr>
            </a:lstStyle>
            <a:p>
              <a:pPr/>
              <a:r>
                <a:t>you want to make sure you’re aware what the world already has, and hasn’t done</a:t>
              </a:r>
            </a:p>
          </p:txBody>
        </p:sp>
        <p:sp>
          <p:nvSpPr>
            <p:cNvPr id="382" name="射箭"/>
            <p:cNvSpPr/>
            <p:nvPr/>
          </p:nvSpPr>
          <p:spPr>
            <a:xfrm>
              <a:off x="0" y="83915"/>
              <a:ext cx="977680" cy="977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1252"/>
                  </a:moveTo>
                  <a:cubicBezTo>
                    <a:pt x="16065" y="1252"/>
                    <a:pt x="20348" y="5536"/>
                    <a:pt x="20348" y="10800"/>
                  </a:cubicBezTo>
                  <a:cubicBezTo>
                    <a:pt x="20348" y="16065"/>
                    <a:pt x="16064" y="20348"/>
                    <a:pt x="10800" y="20348"/>
                  </a:cubicBezTo>
                  <a:cubicBezTo>
                    <a:pt x="5536" y="20348"/>
                    <a:pt x="1252" y="16065"/>
                    <a:pt x="1252" y="10800"/>
                  </a:cubicBezTo>
                  <a:cubicBezTo>
                    <a:pt x="1252" y="5536"/>
                    <a:pt x="5535" y="1252"/>
                    <a:pt x="10800" y="1252"/>
                  </a:cubicBezTo>
                  <a:close/>
                  <a:moveTo>
                    <a:pt x="10800" y="1520"/>
                  </a:moveTo>
                  <a:cubicBezTo>
                    <a:pt x="5684" y="1520"/>
                    <a:pt x="1520" y="5684"/>
                    <a:pt x="1520" y="10800"/>
                  </a:cubicBezTo>
                  <a:cubicBezTo>
                    <a:pt x="1520" y="15916"/>
                    <a:pt x="5684" y="20080"/>
                    <a:pt x="10800" y="20080"/>
                  </a:cubicBezTo>
                  <a:cubicBezTo>
                    <a:pt x="15916" y="20080"/>
                    <a:pt x="20078" y="15916"/>
                    <a:pt x="20078" y="10800"/>
                  </a:cubicBezTo>
                  <a:cubicBezTo>
                    <a:pt x="20078" y="5684"/>
                    <a:pt x="15916" y="1520"/>
                    <a:pt x="10800" y="1520"/>
                  </a:cubicBezTo>
                  <a:close/>
                  <a:moveTo>
                    <a:pt x="10800" y="2810"/>
                  </a:moveTo>
                  <a:cubicBezTo>
                    <a:pt x="15213" y="2810"/>
                    <a:pt x="18789" y="6387"/>
                    <a:pt x="18789" y="10800"/>
                  </a:cubicBezTo>
                  <a:cubicBezTo>
                    <a:pt x="18789" y="15213"/>
                    <a:pt x="15213" y="18790"/>
                    <a:pt x="10800" y="18790"/>
                  </a:cubicBezTo>
                  <a:cubicBezTo>
                    <a:pt x="6387" y="18790"/>
                    <a:pt x="2810" y="15213"/>
                    <a:pt x="2810" y="10800"/>
                  </a:cubicBezTo>
                  <a:cubicBezTo>
                    <a:pt x="2810" y="6387"/>
                    <a:pt x="6387" y="2810"/>
                    <a:pt x="10800" y="2810"/>
                  </a:cubicBezTo>
                  <a:close/>
                  <a:moveTo>
                    <a:pt x="10800" y="4855"/>
                  </a:moveTo>
                  <a:cubicBezTo>
                    <a:pt x="7517" y="4855"/>
                    <a:pt x="4855" y="7517"/>
                    <a:pt x="4855" y="10800"/>
                  </a:cubicBezTo>
                  <a:cubicBezTo>
                    <a:pt x="4855" y="14083"/>
                    <a:pt x="7517" y="16745"/>
                    <a:pt x="10800" y="16745"/>
                  </a:cubicBezTo>
                  <a:cubicBezTo>
                    <a:pt x="14083" y="16745"/>
                    <a:pt x="16743" y="14083"/>
                    <a:pt x="16743" y="10800"/>
                  </a:cubicBezTo>
                  <a:cubicBezTo>
                    <a:pt x="16743" y="7517"/>
                    <a:pt x="14083" y="4855"/>
                    <a:pt x="10800" y="4855"/>
                  </a:cubicBezTo>
                  <a:close/>
                  <a:moveTo>
                    <a:pt x="10800" y="6664"/>
                  </a:moveTo>
                  <a:cubicBezTo>
                    <a:pt x="13085" y="6664"/>
                    <a:pt x="14936" y="8515"/>
                    <a:pt x="14936" y="10800"/>
                  </a:cubicBezTo>
                  <a:cubicBezTo>
                    <a:pt x="14936" y="13085"/>
                    <a:pt x="13085" y="14936"/>
                    <a:pt x="10800" y="14936"/>
                  </a:cubicBezTo>
                  <a:cubicBezTo>
                    <a:pt x="8515" y="14936"/>
                    <a:pt x="6662" y="13085"/>
                    <a:pt x="6662" y="10800"/>
                  </a:cubicBezTo>
                  <a:cubicBezTo>
                    <a:pt x="6662" y="8515"/>
                    <a:pt x="8515" y="6664"/>
                    <a:pt x="10800" y="6664"/>
                  </a:cubicBezTo>
                  <a:close/>
                  <a:moveTo>
                    <a:pt x="10800" y="8755"/>
                  </a:moveTo>
                  <a:cubicBezTo>
                    <a:pt x="10276" y="8755"/>
                    <a:pt x="9752" y="8954"/>
                    <a:pt x="9352" y="9354"/>
                  </a:cubicBezTo>
                  <a:cubicBezTo>
                    <a:pt x="8553" y="10153"/>
                    <a:pt x="8553" y="11447"/>
                    <a:pt x="9352" y="12246"/>
                  </a:cubicBezTo>
                  <a:cubicBezTo>
                    <a:pt x="10151" y="13045"/>
                    <a:pt x="11447" y="13045"/>
                    <a:pt x="12246" y="12246"/>
                  </a:cubicBezTo>
                  <a:cubicBezTo>
                    <a:pt x="13045" y="11447"/>
                    <a:pt x="13045" y="10153"/>
                    <a:pt x="12246" y="9354"/>
                  </a:cubicBezTo>
                  <a:cubicBezTo>
                    <a:pt x="11847" y="8954"/>
                    <a:pt x="11324" y="8755"/>
                    <a:pt x="10800" y="8755"/>
                  </a:cubicBezTo>
                  <a:close/>
                </a:path>
              </a:pathLst>
            </a:custGeom>
            <a:solidFill>
              <a:schemeClr val="accent5">
                <a:hueOff val="-152896"/>
                <a:lumOff val="12368"/>
              </a:schemeClr>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76"/>
                                        </p:tgtEl>
                                        <p:attrNameLst>
                                          <p:attrName>style.visibility</p:attrName>
                                        </p:attrNameLst>
                                      </p:cBhvr>
                                      <p:to>
                                        <p:strVal val="visible"/>
                                      </p:to>
                                    </p:set>
                                    <p:anim calcmode="lin" valueType="num">
                                      <p:cBhvr>
                                        <p:cTn id="7" dur="1000" fill="hold"/>
                                        <p:tgtEl>
                                          <p:spTgt spid="376"/>
                                        </p:tgtEl>
                                        <p:attrNameLst>
                                          <p:attrName>ppt_x</p:attrName>
                                        </p:attrNameLst>
                                      </p:cBhvr>
                                      <p:tavLst>
                                        <p:tav tm="0">
                                          <p:val>
                                            <p:strVal val="0-#ppt_w/2"/>
                                          </p:val>
                                        </p:tav>
                                        <p:tav tm="100000">
                                          <p:val>
                                            <p:strVal val="#ppt_x"/>
                                          </p:val>
                                        </p:tav>
                                      </p:tavLst>
                                    </p:anim>
                                    <p:anim calcmode="lin" valueType="num">
                                      <p:cBhvr>
                                        <p:cTn id="8" dur="1000" fill="hold"/>
                                        <p:tgtEl>
                                          <p:spTgt spid="37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2" presetID="2" grpId="2" fill="hold">
                                  <p:stCondLst>
                                    <p:cond delay="0"/>
                                  </p:stCondLst>
                                  <p:iterate type="el" backwards="0">
                                    <p:tmAbs val="0"/>
                                  </p:iterate>
                                  <p:childTnLst>
                                    <p:set>
                                      <p:cBhvr>
                                        <p:cTn id="12" fill="hold"/>
                                        <p:tgtEl>
                                          <p:spTgt spid="383"/>
                                        </p:tgtEl>
                                        <p:attrNameLst>
                                          <p:attrName>style.visibility</p:attrName>
                                        </p:attrNameLst>
                                      </p:cBhvr>
                                      <p:to>
                                        <p:strVal val="visible"/>
                                      </p:to>
                                    </p:set>
                                    <p:anim calcmode="lin" valueType="num">
                                      <p:cBhvr>
                                        <p:cTn id="13" dur="1000" fill="hold"/>
                                        <p:tgtEl>
                                          <p:spTgt spid="383"/>
                                        </p:tgtEl>
                                        <p:attrNameLst>
                                          <p:attrName>ppt_x</p:attrName>
                                        </p:attrNameLst>
                                      </p:cBhvr>
                                      <p:tavLst>
                                        <p:tav tm="0">
                                          <p:val>
                                            <p:strVal val="1+#ppt_w/2"/>
                                          </p:val>
                                        </p:tav>
                                        <p:tav tm="100000">
                                          <p:val>
                                            <p:strVal val="#ppt_x"/>
                                          </p:val>
                                        </p:tav>
                                      </p:tavLst>
                                    </p:anim>
                                    <p:anim calcmode="lin" valueType="num">
                                      <p:cBhvr>
                                        <p:cTn id="14" dur="1000" fill="hold"/>
                                        <p:tgtEl>
                                          <p:spTgt spid="38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2" presetID="2" grpId="3" fill="hold">
                                  <p:stCondLst>
                                    <p:cond delay="0"/>
                                  </p:stCondLst>
                                  <p:iterate type="el" backwards="0">
                                    <p:tmAbs val="0"/>
                                  </p:iterate>
                                  <p:childTnLst>
                                    <p:set>
                                      <p:cBhvr>
                                        <p:cTn id="18" fill="hold"/>
                                        <p:tgtEl>
                                          <p:spTgt spid="380"/>
                                        </p:tgtEl>
                                        <p:attrNameLst>
                                          <p:attrName>style.visibility</p:attrName>
                                        </p:attrNameLst>
                                      </p:cBhvr>
                                      <p:to>
                                        <p:strVal val="visible"/>
                                      </p:to>
                                    </p:set>
                                    <p:anim calcmode="lin" valueType="num">
                                      <p:cBhvr>
                                        <p:cTn id="19" dur="1000" fill="hold"/>
                                        <p:tgtEl>
                                          <p:spTgt spid="380"/>
                                        </p:tgtEl>
                                        <p:attrNameLst>
                                          <p:attrName>ppt_x</p:attrName>
                                        </p:attrNameLst>
                                      </p:cBhvr>
                                      <p:tavLst>
                                        <p:tav tm="0">
                                          <p:val>
                                            <p:strVal val="1+#ppt_w/2"/>
                                          </p:val>
                                        </p:tav>
                                        <p:tav tm="100000">
                                          <p:val>
                                            <p:strVal val="#ppt_x"/>
                                          </p:val>
                                        </p:tav>
                                      </p:tavLst>
                                    </p:anim>
                                    <p:anim calcmode="lin" valueType="num">
                                      <p:cBhvr>
                                        <p:cTn id="20" dur="1000" fill="hold"/>
                                        <p:tgtEl>
                                          <p:spTgt spid="3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6" grpId="1"/>
      <p:bldP build="whole" bldLvl="1" animBg="1" rev="0" advAuto="0" spid="383" grpId="2"/>
      <p:bldP build="whole" bldLvl="1" animBg="1" rev="0" advAuto="0" spid="380" grpId="3"/>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矩形"/>
          <p:cNvSpPr/>
          <p:nvPr/>
        </p:nvSpPr>
        <p:spPr>
          <a:xfrm>
            <a:off x="-9903" y="-18986"/>
            <a:ext cx="13151452" cy="13811190"/>
          </a:xfrm>
          <a:prstGeom prst="rect">
            <a:avLst/>
          </a:prstGeom>
          <a:solidFill>
            <a:srgbClr val="000000"/>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grpSp>
        <p:nvGrpSpPr>
          <p:cNvPr id="389" name="成组"/>
          <p:cNvGrpSpPr/>
          <p:nvPr/>
        </p:nvGrpSpPr>
        <p:grpSpPr>
          <a:xfrm>
            <a:off x="4448935" y="3977135"/>
            <a:ext cx="10849331" cy="3101882"/>
            <a:chOff x="2343163" y="496977"/>
            <a:chExt cx="10849329" cy="3101881"/>
          </a:xfrm>
        </p:grpSpPr>
        <p:sp>
          <p:nvSpPr>
            <p:cNvPr id="386" name="Where to research"/>
            <p:cNvSpPr txBox="1"/>
            <p:nvPr/>
          </p:nvSpPr>
          <p:spPr>
            <a:xfrm>
              <a:off x="2343163" y="496977"/>
              <a:ext cx="7875525" cy="12913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r">
                <a:lnSpc>
                  <a:spcPct val="80000"/>
                </a:lnSpc>
                <a:defRPr b="0" sz="8000">
                  <a:solidFill>
                    <a:srgbClr val="FFFFFF"/>
                  </a:solidFill>
                  <a:latin typeface="Helvetica Neue Thin"/>
                  <a:ea typeface="Helvetica Neue Thin"/>
                  <a:cs typeface="Helvetica Neue Thin"/>
                  <a:sym typeface="Helvetica Neue Thin"/>
                </a:defRPr>
              </a:lvl1pPr>
            </a:lstStyle>
            <a:p>
              <a:pPr/>
              <a:r>
                <a:t>Where to research</a:t>
              </a:r>
            </a:p>
          </p:txBody>
        </p:sp>
        <p:sp>
          <p:nvSpPr>
            <p:cNvPr id="387" name="圆形"/>
            <p:cNvSpPr/>
            <p:nvPr/>
          </p:nvSpPr>
          <p:spPr>
            <a:xfrm>
              <a:off x="4239034" y="3156825"/>
              <a:ext cx="442033" cy="442034"/>
            </a:xfrm>
            <a:prstGeom prst="ellipse">
              <a:avLst/>
            </a:prstGeom>
            <a:solidFill>
              <a:srgbClr val="FFFFFF"/>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388" name="线条"/>
            <p:cNvSpPr/>
            <p:nvPr/>
          </p:nvSpPr>
          <p:spPr>
            <a:xfrm>
              <a:off x="4465088" y="3377841"/>
              <a:ext cx="8727406" cy="1"/>
            </a:xfrm>
            <a:prstGeom prst="line">
              <a:avLst/>
            </a:prstGeom>
            <a:noFill/>
            <a:ln w="25400" cap="flat">
              <a:solidFill>
                <a:srgbClr val="FFFFFF"/>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sp>
        <p:nvSpPr>
          <p:cNvPr id="390" name="矩形"/>
          <p:cNvSpPr/>
          <p:nvPr/>
        </p:nvSpPr>
        <p:spPr>
          <a:xfrm>
            <a:off x="1392800" y="1668014"/>
            <a:ext cx="21598399" cy="10437189"/>
          </a:xfrm>
          <a:prstGeom prst="rect">
            <a:avLst/>
          </a:prstGeom>
          <a:ln w="25400">
            <a:solidFill>
              <a:schemeClr val="accent5">
                <a:hueOff val="-152896"/>
                <a:lumOff val="12368"/>
              </a:schemeClr>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91" name="https://documents.un.org/prod/ods.nsf/home.xsp…"/>
          <p:cNvSpPr txBox="1"/>
          <p:nvPr/>
        </p:nvSpPr>
        <p:spPr>
          <a:xfrm>
            <a:off x="3667648" y="8959333"/>
            <a:ext cx="9213724" cy="1104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FFF"/>
                </a:solidFill>
              </a:defRPr>
            </a:pPr>
            <a:r>
              <a:rPr u="sng">
                <a:hlinkClick r:id="rId2" invalidUrl="" action="" tgtFrame="" tooltip="" history="1" highlightClick="0" endSnd="0"/>
              </a:rPr>
              <a:t>https://documents.un.org/prod/ods.nsf/home.xsp</a:t>
            </a:r>
          </a:p>
          <a:p>
            <a:pPr>
              <a:defRPr>
                <a:solidFill>
                  <a:srgbClr val="FFFFFF"/>
                </a:solidFill>
              </a:defRPr>
            </a:pPr>
            <a:r>
              <a:t>联合国的文件</a:t>
            </a:r>
          </a:p>
        </p:txBody>
      </p:sp>
      <p:pic>
        <p:nvPicPr>
          <p:cNvPr id="392" name="屏幕快照 2019-09-13 下午4.18.39的副本.png" descr="屏幕快照 2019-09-13 下午4.18.39的副本.png"/>
          <p:cNvPicPr>
            <a:picLocks noChangeAspect="1"/>
          </p:cNvPicPr>
          <p:nvPr/>
        </p:nvPicPr>
        <p:blipFill>
          <a:blip r:embed="rId3">
            <a:extLst/>
          </a:blip>
          <a:stretch>
            <a:fillRect/>
          </a:stretch>
        </p:blipFill>
        <p:spPr>
          <a:xfrm>
            <a:off x="13149479" y="3225230"/>
            <a:ext cx="10660546" cy="666284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89"/>
                                        </p:tgtEl>
                                        <p:attrNameLst>
                                          <p:attrName>style.visibility</p:attrName>
                                        </p:attrNameLst>
                                      </p:cBhvr>
                                      <p:to>
                                        <p:strVal val="visible"/>
                                      </p:to>
                                    </p:set>
                                    <p:anim calcmode="lin" valueType="num">
                                      <p:cBhvr>
                                        <p:cTn id="7" dur="1000" fill="hold"/>
                                        <p:tgtEl>
                                          <p:spTgt spid="389"/>
                                        </p:tgtEl>
                                        <p:attrNameLst>
                                          <p:attrName>ppt_x</p:attrName>
                                        </p:attrNameLst>
                                      </p:cBhvr>
                                      <p:tavLst>
                                        <p:tav tm="0">
                                          <p:val>
                                            <p:strVal val="0-#ppt_w/2"/>
                                          </p:val>
                                        </p:tav>
                                        <p:tav tm="100000">
                                          <p:val>
                                            <p:strVal val="#ppt_x"/>
                                          </p:val>
                                        </p:tav>
                                      </p:tavLst>
                                    </p:anim>
                                    <p:anim calcmode="lin" valueType="num">
                                      <p:cBhvr>
                                        <p:cTn id="8" dur="1000" fill="hold"/>
                                        <p:tgtEl>
                                          <p:spTgt spid="3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9"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矩形"/>
          <p:cNvSpPr/>
          <p:nvPr/>
        </p:nvSpPr>
        <p:spPr>
          <a:xfrm>
            <a:off x="-9903" y="-18986"/>
            <a:ext cx="13151452" cy="13811190"/>
          </a:xfrm>
          <a:prstGeom prst="rect">
            <a:avLst/>
          </a:prstGeom>
          <a:solidFill>
            <a:srgbClr val="000000"/>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grpSp>
        <p:nvGrpSpPr>
          <p:cNvPr id="398" name="成组"/>
          <p:cNvGrpSpPr/>
          <p:nvPr/>
        </p:nvGrpSpPr>
        <p:grpSpPr>
          <a:xfrm>
            <a:off x="4448935" y="3977135"/>
            <a:ext cx="10849331" cy="3101882"/>
            <a:chOff x="2343163" y="496977"/>
            <a:chExt cx="10849329" cy="3101881"/>
          </a:xfrm>
        </p:grpSpPr>
        <p:sp>
          <p:nvSpPr>
            <p:cNvPr id="395" name="Where to research"/>
            <p:cNvSpPr txBox="1"/>
            <p:nvPr/>
          </p:nvSpPr>
          <p:spPr>
            <a:xfrm>
              <a:off x="2343163" y="496977"/>
              <a:ext cx="7875525" cy="12913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r">
                <a:lnSpc>
                  <a:spcPct val="80000"/>
                </a:lnSpc>
                <a:defRPr b="0" sz="8000">
                  <a:solidFill>
                    <a:srgbClr val="FFFFFF"/>
                  </a:solidFill>
                  <a:latin typeface="Helvetica Neue Thin"/>
                  <a:ea typeface="Helvetica Neue Thin"/>
                  <a:cs typeface="Helvetica Neue Thin"/>
                  <a:sym typeface="Helvetica Neue Thin"/>
                </a:defRPr>
              </a:lvl1pPr>
            </a:lstStyle>
            <a:p>
              <a:pPr/>
              <a:r>
                <a:t>Where to research</a:t>
              </a:r>
            </a:p>
          </p:txBody>
        </p:sp>
        <p:sp>
          <p:nvSpPr>
            <p:cNvPr id="396" name="圆形"/>
            <p:cNvSpPr/>
            <p:nvPr/>
          </p:nvSpPr>
          <p:spPr>
            <a:xfrm>
              <a:off x="4239034" y="3156825"/>
              <a:ext cx="442033" cy="442034"/>
            </a:xfrm>
            <a:prstGeom prst="ellipse">
              <a:avLst/>
            </a:prstGeom>
            <a:solidFill>
              <a:srgbClr val="FFFFFF"/>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397" name="线条"/>
            <p:cNvSpPr/>
            <p:nvPr/>
          </p:nvSpPr>
          <p:spPr>
            <a:xfrm>
              <a:off x="4465088" y="3377841"/>
              <a:ext cx="8727406" cy="1"/>
            </a:xfrm>
            <a:prstGeom prst="line">
              <a:avLst/>
            </a:prstGeom>
            <a:noFill/>
            <a:ln w="25400" cap="flat">
              <a:solidFill>
                <a:srgbClr val="FFFFFF"/>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sp>
        <p:nvSpPr>
          <p:cNvPr id="399" name="矩形"/>
          <p:cNvSpPr/>
          <p:nvPr/>
        </p:nvSpPr>
        <p:spPr>
          <a:xfrm>
            <a:off x="1392800" y="1668014"/>
            <a:ext cx="21598399" cy="10437189"/>
          </a:xfrm>
          <a:prstGeom prst="rect">
            <a:avLst/>
          </a:prstGeom>
          <a:ln w="25400">
            <a:solidFill>
              <a:schemeClr val="accent5">
                <a:hueOff val="-152896"/>
                <a:lumOff val="12368"/>
              </a:schemeClr>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00" name="https://bestdelegate.com/research/…"/>
          <p:cNvSpPr txBox="1"/>
          <p:nvPr/>
        </p:nvSpPr>
        <p:spPr>
          <a:xfrm>
            <a:off x="4936187" y="8425933"/>
            <a:ext cx="6676645" cy="217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FFF"/>
                </a:solidFill>
              </a:defRPr>
            </a:pPr>
            <a:r>
              <a:rPr u="sng">
                <a:hlinkClick r:id="rId2" invalidUrl="" action="" tgtFrame="" tooltip="" history="1" highlightClick="0" endSnd="0"/>
              </a:rPr>
              <a:t>https://bestdelegate.com/research/</a:t>
            </a:r>
          </a:p>
          <a:p>
            <a:pPr>
              <a:defRPr>
                <a:solidFill>
                  <a:srgbClr val="FFFFFF"/>
                </a:solidFill>
              </a:defRPr>
            </a:pPr>
            <a:r>
              <a:t>你可能需要的网站的大汇总</a:t>
            </a:r>
          </a:p>
          <a:p>
            <a:pPr>
              <a:defRPr>
                <a:solidFill>
                  <a:srgbClr val="FFFFFF"/>
                </a:solidFill>
              </a:defRPr>
            </a:pPr>
            <a:r>
              <a:t>及本次培训涵盖的相关知识</a:t>
            </a:r>
          </a:p>
          <a:p>
            <a:pPr>
              <a:defRPr>
                <a:solidFill>
                  <a:srgbClr val="FFFFFF"/>
                </a:solidFill>
              </a:defRPr>
            </a:pPr>
            <a:r>
              <a:t>此网站可以用来做自行研究</a:t>
            </a:r>
          </a:p>
        </p:txBody>
      </p:sp>
      <p:pic>
        <p:nvPicPr>
          <p:cNvPr id="401" name="图像" descr="图像"/>
          <p:cNvPicPr>
            <a:picLocks noChangeAspect="1"/>
          </p:cNvPicPr>
          <p:nvPr/>
        </p:nvPicPr>
        <p:blipFill>
          <a:blip r:embed="rId3">
            <a:extLst/>
          </a:blip>
          <a:stretch>
            <a:fillRect/>
          </a:stretch>
        </p:blipFill>
        <p:spPr>
          <a:xfrm>
            <a:off x="13621562" y="3278630"/>
            <a:ext cx="8610601" cy="84328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98"/>
                                        </p:tgtEl>
                                        <p:attrNameLst>
                                          <p:attrName>style.visibility</p:attrName>
                                        </p:attrNameLst>
                                      </p:cBhvr>
                                      <p:to>
                                        <p:strVal val="visible"/>
                                      </p:to>
                                    </p:set>
                                    <p:anim calcmode="lin" valueType="num">
                                      <p:cBhvr>
                                        <p:cTn id="7" dur="1000" fill="hold"/>
                                        <p:tgtEl>
                                          <p:spTgt spid="398"/>
                                        </p:tgtEl>
                                        <p:attrNameLst>
                                          <p:attrName>ppt_x</p:attrName>
                                        </p:attrNameLst>
                                      </p:cBhvr>
                                      <p:tavLst>
                                        <p:tav tm="0">
                                          <p:val>
                                            <p:strVal val="0-#ppt_w/2"/>
                                          </p:val>
                                        </p:tav>
                                        <p:tav tm="100000">
                                          <p:val>
                                            <p:strVal val="#ppt_x"/>
                                          </p:val>
                                        </p:tav>
                                      </p:tavLst>
                                    </p:anim>
                                    <p:anim calcmode="lin" valueType="num">
                                      <p:cBhvr>
                                        <p:cTn id="8" dur="1000" fill="hold"/>
                                        <p:tgtEl>
                                          <p:spTgt spid="3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8"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3" name="pexels-photo-355465.jpeg" descr="pexels-photo-355465.jpeg"/>
          <p:cNvPicPr>
            <a:picLocks noChangeAspect="1"/>
          </p:cNvPicPr>
          <p:nvPr/>
        </p:nvPicPr>
        <p:blipFill>
          <a:blip r:embed="rId2">
            <a:extLst/>
          </a:blip>
          <a:stretch>
            <a:fillRect/>
          </a:stretch>
        </p:blipFill>
        <p:spPr>
          <a:xfrm>
            <a:off x="-187224" y="-3340"/>
            <a:ext cx="25373293" cy="13779857"/>
          </a:xfrm>
          <a:prstGeom prst="rect">
            <a:avLst/>
          </a:prstGeom>
          <a:ln w="12700">
            <a:miter lim="400000"/>
          </a:ln>
        </p:spPr>
      </p:pic>
      <p:sp>
        <p:nvSpPr>
          <p:cNvPr id="404" name="矩形"/>
          <p:cNvSpPr/>
          <p:nvPr/>
        </p:nvSpPr>
        <p:spPr>
          <a:xfrm>
            <a:off x="-5288" y="-5577"/>
            <a:ext cx="24394576" cy="13784331"/>
          </a:xfrm>
          <a:prstGeom prst="rect">
            <a:avLst/>
          </a:prstGeom>
          <a:solidFill>
            <a:srgbClr val="000000">
              <a:alpha val="48203"/>
            </a:srgbClr>
          </a:solidFill>
          <a:ln w="12700">
            <a:miter lim="400000"/>
          </a:ln>
        </p:spPr>
        <p:txBody>
          <a:bodyPr lIns="0" tIns="0" rIns="0" bIns="0" anchor="ctr"/>
          <a:lstStyle/>
          <a:p>
            <a:pPr>
              <a:defRPr b="0" sz="3200">
                <a:latin typeface="+mn-lt"/>
                <a:ea typeface="+mn-ea"/>
                <a:cs typeface="+mn-cs"/>
                <a:sym typeface="Helvetica Neue Medium"/>
              </a:defRPr>
            </a:pPr>
          </a:p>
        </p:txBody>
      </p:sp>
      <p:sp>
        <p:nvSpPr>
          <p:cNvPr id="405" name="正方形"/>
          <p:cNvSpPr/>
          <p:nvPr/>
        </p:nvSpPr>
        <p:spPr>
          <a:xfrm>
            <a:off x="2737251" y="5576917"/>
            <a:ext cx="2562166" cy="2562166"/>
          </a:xfrm>
          <a:prstGeom prst="rect">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06" name="矩形"/>
          <p:cNvSpPr/>
          <p:nvPr/>
        </p:nvSpPr>
        <p:spPr>
          <a:xfrm>
            <a:off x="6880937" y="3723054"/>
            <a:ext cx="14765813" cy="6269892"/>
          </a:xfrm>
          <a:prstGeom prst="rect">
            <a:avLst/>
          </a:prstGeom>
          <a:ln w="25400">
            <a:solidFill>
              <a:srgbClr val="FFFFFF"/>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07" name="圆形"/>
          <p:cNvSpPr/>
          <p:nvPr/>
        </p:nvSpPr>
        <p:spPr>
          <a:xfrm>
            <a:off x="6645450" y="3526861"/>
            <a:ext cx="442034"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08" name="圆形"/>
          <p:cNvSpPr/>
          <p:nvPr/>
        </p:nvSpPr>
        <p:spPr>
          <a:xfrm>
            <a:off x="6645450" y="9730862"/>
            <a:ext cx="442034"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09" name="圆形"/>
          <p:cNvSpPr/>
          <p:nvPr/>
        </p:nvSpPr>
        <p:spPr>
          <a:xfrm>
            <a:off x="21448188" y="9730862"/>
            <a:ext cx="442033"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10" name="圆形"/>
          <p:cNvSpPr/>
          <p:nvPr/>
        </p:nvSpPr>
        <p:spPr>
          <a:xfrm>
            <a:off x="21448188" y="3526861"/>
            <a:ext cx="442033"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11" name="Speeches"/>
          <p:cNvSpPr txBox="1"/>
          <p:nvPr/>
        </p:nvSpPr>
        <p:spPr>
          <a:xfrm>
            <a:off x="7848738" y="5388747"/>
            <a:ext cx="7033261" cy="189889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b="0" sz="12000">
                <a:solidFill>
                  <a:srgbClr val="FFFFFF"/>
                </a:solidFill>
                <a:latin typeface="Helvetica Neue Thin"/>
                <a:ea typeface="Helvetica Neue Thin"/>
                <a:cs typeface="Helvetica Neue Thin"/>
                <a:sym typeface="Helvetica Neue Thin"/>
              </a:defRPr>
            </a:lvl1pPr>
          </a:lstStyle>
          <a:p>
            <a:pPr/>
            <a:r>
              <a:t>Speeches </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405"/>
                                        </p:tgtEl>
                                        <p:attrNameLst>
                                          <p:attrName>style.visibility</p:attrName>
                                        </p:attrNameLst>
                                      </p:cBhvr>
                                      <p:to>
                                        <p:strVal val="visible"/>
                                      </p:to>
                                    </p:set>
                                    <p:anim calcmode="lin" valueType="num">
                                      <p:cBhvr>
                                        <p:cTn id="7" dur="5000" fill="hold"/>
                                        <p:tgtEl>
                                          <p:spTgt spid="405"/>
                                        </p:tgtEl>
                                        <p:attrNameLst>
                                          <p:attrName>ppt_w</p:attrName>
                                        </p:attrNameLst>
                                      </p:cBhvr>
                                      <p:tavLst>
                                        <p:tav tm="0" fmla="#ppt_w*sin(2.5*pi*$)">
                                          <p:val>
                                            <p:fltVal val="0"/>
                                          </p:val>
                                        </p:tav>
                                        <p:tav tm="100000">
                                          <p:val>
                                            <p:fltVal val="1"/>
                                          </p:val>
                                        </p:tav>
                                      </p:tavLst>
                                    </p:anim>
                                    <p:anim calcmode="lin" valueType="num">
                                      <p:cBhvr>
                                        <p:cTn id="8" dur="5000" fill="hold"/>
                                        <p:tgtEl>
                                          <p:spTgt spid="405"/>
                                        </p:tgtEl>
                                        <p:attrNameLst>
                                          <p:attrName>ppt_h</p:attrName>
                                        </p:attrNameLst>
                                      </p:cBhvr>
                                      <p:tavLst>
                                        <p:tav tm="0">
                                          <p:val>
                                            <p:strVal val="#ppt_h"/>
                                          </p:val>
                                        </p:tav>
                                        <p:tav tm="100000">
                                          <p:val>
                                            <p:strVal val="#ppt_h"/>
                                          </p:val>
                                        </p:tav>
                                      </p:tavLst>
                                    </p:anim>
                                  </p:childTnLst>
                                </p:cTn>
                              </p:par>
                            </p:childTnLst>
                          </p:cTn>
                        </p:par>
                        <p:par>
                          <p:cTn id="9" fill="hold">
                            <p:stCondLst>
                              <p:cond delay="5000"/>
                            </p:stCondLst>
                            <p:childTnLst>
                              <p:par>
                                <p:cTn id="10" presetClass="entr" nodeType="afterEffect" presetSubtype="16" presetID="23" grpId="2" fill="hold">
                                  <p:stCondLst>
                                    <p:cond delay="100"/>
                                  </p:stCondLst>
                                  <p:iterate type="el" backwards="0">
                                    <p:tmAbs val="0"/>
                                  </p:iterate>
                                  <p:childTnLst>
                                    <p:set>
                                      <p:cBhvr>
                                        <p:cTn id="11" fill="hold"/>
                                        <p:tgtEl>
                                          <p:spTgt spid="407"/>
                                        </p:tgtEl>
                                        <p:attrNameLst>
                                          <p:attrName>style.visibility</p:attrName>
                                        </p:attrNameLst>
                                      </p:cBhvr>
                                      <p:to>
                                        <p:strVal val="visible"/>
                                      </p:to>
                                    </p:set>
                                    <p:anim calcmode="lin" valueType="num">
                                      <p:cBhvr>
                                        <p:cTn id="12" dur="500" fill="hold"/>
                                        <p:tgtEl>
                                          <p:spTgt spid="407"/>
                                        </p:tgtEl>
                                        <p:attrNameLst>
                                          <p:attrName>ppt_w</p:attrName>
                                        </p:attrNameLst>
                                      </p:cBhvr>
                                      <p:tavLst>
                                        <p:tav tm="0">
                                          <p:val>
                                            <p:fltVal val="0"/>
                                          </p:val>
                                        </p:tav>
                                        <p:tav tm="100000">
                                          <p:val>
                                            <p:strVal val="#ppt_w"/>
                                          </p:val>
                                        </p:tav>
                                      </p:tavLst>
                                    </p:anim>
                                    <p:anim calcmode="lin" valueType="num">
                                      <p:cBhvr>
                                        <p:cTn id="13" dur="500" fill="hold"/>
                                        <p:tgtEl>
                                          <p:spTgt spid="407"/>
                                        </p:tgtEl>
                                        <p:attrNameLst>
                                          <p:attrName>ppt_h</p:attrName>
                                        </p:attrNameLst>
                                      </p:cBhvr>
                                      <p:tavLst>
                                        <p:tav tm="0">
                                          <p:val>
                                            <p:fltVal val="0"/>
                                          </p:val>
                                        </p:tav>
                                        <p:tav tm="100000">
                                          <p:val>
                                            <p:strVal val="#ppt_h"/>
                                          </p:val>
                                        </p:tav>
                                      </p:tavLst>
                                    </p:anim>
                                  </p:childTnLst>
                                </p:cTn>
                              </p:par>
                            </p:childTnLst>
                          </p:cTn>
                        </p:par>
                        <p:par>
                          <p:cTn id="14" fill="hold">
                            <p:stCondLst>
                              <p:cond delay="5600"/>
                            </p:stCondLst>
                            <p:childTnLst>
                              <p:par>
                                <p:cTn id="15" presetClass="entr" nodeType="afterEffect" presetSubtype="32" presetID="4" grpId="3" fill="hold">
                                  <p:stCondLst>
                                    <p:cond delay="200"/>
                                  </p:stCondLst>
                                  <p:iterate type="el" backwards="0">
                                    <p:tmAbs val="0"/>
                                  </p:iterate>
                                  <p:childTnLst>
                                    <p:set>
                                      <p:cBhvr>
                                        <p:cTn id="16" fill="hold"/>
                                        <p:tgtEl>
                                          <p:spTgt spid="406"/>
                                        </p:tgtEl>
                                        <p:attrNameLst>
                                          <p:attrName>style.visibility</p:attrName>
                                        </p:attrNameLst>
                                      </p:cBhvr>
                                      <p:to>
                                        <p:strVal val="visible"/>
                                      </p:to>
                                    </p:set>
                                    <p:animEffect filter="box(out)" transition="in">
                                      <p:cBhvr>
                                        <p:cTn id="17" dur="3000"/>
                                        <p:tgtEl>
                                          <p:spTgt spid="406"/>
                                        </p:tgtEl>
                                      </p:cBhvr>
                                    </p:animEffect>
                                  </p:childTnLst>
                                </p:cTn>
                              </p:par>
                            </p:childTnLst>
                          </p:cTn>
                        </p:par>
                        <p:par>
                          <p:cTn id="18" fill="hold">
                            <p:stCondLst>
                              <p:cond delay="8800"/>
                            </p:stCondLst>
                            <p:childTnLst>
                              <p:par>
                                <p:cTn id="19" presetClass="entr" nodeType="afterEffect" presetSubtype="16" presetID="23" grpId="4" fill="hold">
                                  <p:stCondLst>
                                    <p:cond delay="300"/>
                                  </p:stCondLst>
                                  <p:iterate type="el" backwards="0">
                                    <p:tmAbs val="0"/>
                                  </p:iterate>
                                  <p:childTnLst>
                                    <p:set>
                                      <p:cBhvr>
                                        <p:cTn id="20" fill="hold"/>
                                        <p:tgtEl>
                                          <p:spTgt spid="410"/>
                                        </p:tgtEl>
                                        <p:attrNameLst>
                                          <p:attrName>style.visibility</p:attrName>
                                        </p:attrNameLst>
                                      </p:cBhvr>
                                      <p:to>
                                        <p:strVal val="visible"/>
                                      </p:to>
                                    </p:set>
                                    <p:anim calcmode="lin" valueType="num">
                                      <p:cBhvr>
                                        <p:cTn id="21" dur="500" fill="hold"/>
                                        <p:tgtEl>
                                          <p:spTgt spid="410"/>
                                        </p:tgtEl>
                                        <p:attrNameLst>
                                          <p:attrName>ppt_w</p:attrName>
                                        </p:attrNameLst>
                                      </p:cBhvr>
                                      <p:tavLst>
                                        <p:tav tm="0">
                                          <p:val>
                                            <p:fltVal val="0"/>
                                          </p:val>
                                        </p:tav>
                                        <p:tav tm="100000">
                                          <p:val>
                                            <p:strVal val="#ppt_w"/>
                                          </p:val>
                                        </p:tav>
                                      </p:tavLst>
                                    </p:anim>
                                    <p:anim calcmode="lin" valueType="num">
                                      <p:cBhvr>
                                        <p:cTn id="22" dur="500" fill="hold"/>
                                        <p:tgtEl>
                                          <p:spTgt spid="410"/>
                                        </p:tgtEl>
                                        <p:attrNameLst>
                                          <p:attrName>ppt_h</p:attrName>
                                        </p:attrNameLst>
                                      </p:cBhvr>
                                      <p:tavLst>
                                        <p:tav tm="0">
                                          <p:val>
                                            <p:fltVal val="0"/>
                                          </p:val>
                                        </p:tav>
                                        <p:tav tm="100000">
                                          <p:val>
                                            <p:strVal val="#ppt_h"/>
                                          </p:val>
                                        </p:tav>
                                      </p:tavLst>
                                    </p:anim>
                                  </p:childTnLst>
                                </p:cTn>
                              </p:par>
                            </p:childTnLst>
                          </p:cTn>
                        </p:par>
                        <p:par>
                          <p:cTn id="23" fill="hold">
                            <p:stCondLst>
                              <p:cond delay="9600"/>
                            </p:stCondLst>
                            <p:childTnLst>
                              <p:par>
                                <p:cTn id="24" presetClass="entr" nodeType="afterEffect" presetSubtype="0" presetID="1" grpId="5" fill="hold">
                                  <p:stCondLst>
                                    <p:cond delay="200"/>
                                  </p:stCondLst>
                                  <p:iterate type="lt" backwards="0">
                                    <p:tmAbs val="100"/>
                                  </p:iterate>
                                  <p:childTnLst>
                                    <p:set>
                                      <p:cBhvr>
                                        <p:cTn id="25" fill="hold"/>
                                        <p:tgtEl>
                                          <p:spTgt spid="411"/>
                                        </p:tgtEl>
                                        <p:attrNameLst>
                                          <p:attrName>style.visibility</p:attrName>
                                        </p:attrNameLst>
                                      </p:cBhvr>
                                      <p:to>
                                        <p:strVal val="visible"/>
                                      </p:to>
                                    </p:set>
                                  </p:childTnLst>
                                </p:cTn>
                              </p:par>
                            </p:childTnLst>
                          </p:cTn>
                        </p:par>
                        <p:par>
                          <p:cTn id="26" fill="hold">
                            <p:stCondLst>
                              <p:cond delay="9800"/>
                            </p:stCondLst>
                            <p:childTnLst>
                              <p:par>
                                <p:cTn id="27" presetClass="entr" nodeType="afterEffect" presetSubtype="16" presetID="23" grpId="6" fill="hold">
                                  <p:stCondLst>
                                    <p:cond delay="300"/>
                                  </p:stCondLst>
                                  <p:iterate type="el" backwards="0">
                                    <p:tmAbs val="0"/>
                                  </p:iterate>
                                  <p:childTnLst>
                                    <p:set>
                                      <p:cBhvr>
                                        <p:cTn id="28" fill="hold"/>
                                        <p:tgtEl>
                                          <p:spTgt spid="409"/>
                                        </p:tgtEl>
                                        <p:attrNameLst>
                                          <p:attrName>style.visibility</p:attrName>
                                        </p:attrNameLst>
                                      </p:cBhvr>
                                      <p:to>
                                        <p:strVal val="visible"/>
                                      </p:to>
                                    </p:set>
                                    <p:anim calcmode="lin" valueType="num">
                                      <p:cBhvr>
                                        <p:cTn id="29" dur="500" fill="hold"/>
                                        <p:tgtEl>
                                          <p:spTgt spid="409"/>
                                        </p:tgtEl>
                                        <p:attrNameLst>
                                          <p:attrName>ppt_w</p:attrName>
                                        </p:attrNameLst>
                                      </p:cBhvr>
                                      <p:tavLst>
                                        <p:tav tm="0">
                                          <p:val>
                                            <p:fltVal val="0"/>
                                          </p:val>
                                        </p:tav>
                                        <p:tav tm="100000">
                                          <p:val>
                                            <p:strVal val="#ppt_w"/>
                                          </p:val>
                                        </p:tav>
                                      </p:tavLst>
                                    </p:anim>
                                    <p:anim calcmode="lin" valueType="num">
                                      <p:cBhvr>
                                        <p:cTn id="30" dur="500" fill="hold"/>
                                        <p:tgtEl>
                                          <p:spTgt spid="409"/>
                                        </p:tgtEl>
                                        <p:attrNameLst>
                                          <p:attrName>ppt_h</p:attrName>
                                        </p:attrNameLst>
                                      </p:cBhvr>
                                      <p:tavLst>
                                        <p:tav tm="0">
                                          <p:val>
                                            <p:fltVal val="0"/>
                                          </p:val>
                                        </p:tav>
                                        <p:tav tm="100000">
                                          <p:val>
                                            <p:strVal val="#ppt_h"/>
                                          </p:val>
                                        </p:tav>
                                      </p:tavLst>
                                    </p:anim>
                                  </p:childTnLst>
                                </p:cTn>
                              </p:par>
                            </p:childTnLst>
                          </p:cTn>
                        </p:par>
                        <p:par>
                          <p:cTn id="31" fill="hold">
                            <p:stCondLst>
                              <p:cond delay="10600"/>
                            </p:stCondLst>
                            <p:childTnLst>
                              <p:par>
                                <p:cTn id="32" presetClass="entr" nodeType="afterEffect" presetSubtype="16" presetID="23" grpId="7" fill="hold">
                                  <p:stCondLst>
                                    <p:cond delay="300"/>
                                  </p:stCondLst>
                                  <p:iterate type="el" backwards="0">
                                    <p:tmAbs val="0"/>
                                  </p:iterate>
                                  <p:childTnLst>
                                    <p:set>
                                      <p:cBhvr>
                                        <p:cTn id="33" fill="hold"/>
                                        <p:tgtEl>
                                          <p:spTgt spid="408"/>
                                        </p:tgtEl>
                                        <p:attrNameLst>
                                          <p:attrName>style.visibility</p:attrName>
                                        </p:attrNameLst>
                                      </p:cBhvr>
                                      <p:to>
                                        <p:strVal val="visible"/>
                                      </p:to>
                                    </p:set>
                                    <p:anim calcmode="lin" valueType="num">
                                      <p:cBhvr>
                                        <p:cTn id="34" dur="500" fill="hold"/>
                                        <p:tgtEl>
                                          <p:spTgt spid="408"/>
                                        </p:tgtEl>
                                        <p:attrNameLst>
                                          <p:attrName>ppt_w</p:attrName>
                                        </p:attrNameLst>
                                      </p:cBhvr>
                                      <p:tavLst>
                                        <p:tav tm="0">
                                          <p:val>
                                            <p:fltVal val="0"/>
                                          </p:val>
                                        </p:tav>
                                        <p:tav tm="100000">
                                          <p:val>
                                            <p:strVal val="#ppt_w"/>
                                          </p:val>
                                        </p:tav>
                                      </p:tavLst>
                                    </p:anim>
                                    <p:anim calcmode="lin" valueType="num">
                                      <p:cBhvr>
                                        <p:cTn id="35" dur="500" fill="hold"/>
                                        <p:tgtEl>
                                          <p:spTgt spid="40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5" grpId="1"/>
      <p:bldP build="whole" bldLvl="1" animBg="1" rev="0" advAuto="0" spid="411" grpId="5"/>
      <p:bldP build="whole" bldLvl="1" animBg="1" rev="0" advAuto="0" spid="408" grpId="7"/>
      <p:bldP build="whole" bldLvl="1" animBg="1" rev="0" advAuto="0" spid="406" grpId="3"/>
      <p:bldP build="whole" bldLvl="1" animBg="1" rev="0" advAuto="0" spid="409" grpId="6"/>
      <p:bldP build="whole" bldLvl="1" animBg="1" rev="0" advAuto="0" spid="407" grpId="2"/>
      <p:bldP build="whole" bldLvl="1" animBg="1" rev="0" advAuto="0" spid="410" grpId="4"/>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3" name="pexels-photo-355465.jpeg" descr="pexels-photo-355465.jpeg"/>
          <p:cNvPicPr>
            <a:picLocks noChangeAspect="1"/>
          </p:cNvPicPr>
          <p:nvPr/>
        </p:nvPicPr>
        <p:blipFill>
          <a:blip r:embed="rId2">
            <a:extLst/>
          </a:blip>
          <a:srcRect l="41275" t="0" r="39714" b="0"/>
          <a:stretch>
            <a:fillRect/>
          </a:stretch>
        </p:blipFill>
        <p:spPr>
          <a:xfrm>
            <a:off x="10541840" y="-16536"/>
            <a:ext cx="4823365" cy="13779857"/>
          </a:xfrm>
          <a:prstGeom prst="rect">
            <a:avLst/>
          </a:prstGeom>
          <a:ln w="12700">
            <a:miter lim="400000"/>
          </a:ln>
        </p:spPr>
      </p:pic>
      <p:sp>
        <p:nvSpPr>
          <p:cNvPr id="414" name="矩形"/>
          <p:cNvSpPr/>
          <p:nvPr/>
        </p:nvSpPr>
        <p:spPr>
          <a:xfrm>
            <a:off x="10531209" y="-47362"/>
            <a:ext cx="4833955" cy="13784332"/>
          </a:xfrm>
          <a:prstGeom prst="rect">
            <a:avLst/>
          </a:prstGeom>
          <a:solidFill>
            <a:srgbClr val="000000">
              <a:alpha val="48203"/>
            </a:srgbClr>
          </a:solidFill>
          <a:ln w="12700">
            <a:miter lim="400000"/>
          </a:ln>
        </p:spPr>
        <p:txBody>
          <a:bodyPr lIns="0" tIns="0" rIns="0" bIns="0" anchor="ctr"/>
          <a:lstStyle/>
          <a:p>
            <a:pPr>
              <a:defRPr b="0" sz="3200">
                <a:latin typeface="+mn-lt"/>
                <a:ea typeface="+mn-ea"/>
                <a:cs typeface="+mn-cs"/>
                <a:sym typeface="Helvetica Neue Medium"/>
              </a:defRPr>
            </a:pPr>
          </a:p>
        </p:txBody>
      </p:sp>
      <p:sp>
        <p:nvSpPr>
          <p:cNvPr id="415" name="矩形"/>
          <p:cNvSpPr/>
          <p:nvPr/>
        </p:nvSpPr>
        <p:spPr>
          <a:xfrm>
            <a:off x="1392800" y="1400521"/>
            <a:ext cx="16838147" cy="10972175"/>
          </a:xfrm>
          <a:prstGeom prst="rect">
            <a:avLst/>
          </a:prstGeom>
          <a:ln w="25400">
            <a:solidFill>
              <a:schemeClr val="accent5">
                <a:hueOff val="-152896"/>
                <a:lumOff val="12368"/>
              </a:schemeClr>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16" name="Main…"/>
          <p:cNvSpPr txBox="1"/>
          <p:nvPr/>
        </p:nvSpPr>
        <p:spPr>
          <a:xfrm>
            <a:off x="2805084" y="2995881"/>
            <a:ext cx="4859021" cy="325383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b="0" sz="8000">
                <a:latin typeface="Helvetica Neue Thin"/>
                <a:ea typeface="Helvetica Neue Thin"/>
                <a:cs typeface="Helvetica Neue Thin"/>
                <a:sym typeface="Helvetica Neue Thin"/>
              </a:defRPr>
            </a:pPr>
            <a:r>
              <a:t>Main</a:t>
            </a:r>
          </a:p>
          <a:p>
            <a:pPr>
              <a:lnSpc>
                <a:spcPct val="80000"/>
              </a:lnSpc>
              <a:defRPr b="0" sz="8000">
                <a:latin typeface="Helvetica Neue Thin"/>
                <a:ea typeface="Helvetica Neue Thin"/>
                <a:cs typeface="Helvetica Neue Thin"/>
                <a:sym typeface="Helvetica Neue Thin"/>
              </a:defRPr>
            </a:pPr>
            <a:r>
              <a:t>Speaker’s </a:t>
            </a:r>
          </a:p>
          <a:p>
            <a:pPr>
              <a:lnSpc>
                <a:spcPct val="80000"/>
              </a:lnSpc>
              <a:defRPr b="0" sz="8000">
                <a:latin typeface="Helvetica Neue Thin"/>
                <a:ea typeface="Helvetica Neue Thin"/>
                <a:cs typeface="Helvetica Neue Thin"/>
                <a:sym typeface="Helvetica Neue Thin"/>
              </a:defRPr>
            </a:pPr>
            <a:r>
              <a:t>List </a:t>
            </a:r>
          </a:p>
        </p:txBody>
      </p:sp>
      <p:sp>
        <p:nvSpPr>
          <p:cNvPr id="417" name="According to McClintock, a 15th Century"/>
          <p:cNvSpPr txBox="1"/>
          <p:nvPr/>
        </p:nvSpPr>
        <p:spPr>
          <a:xfrm>
            <a:off x="15784393" y="6015992"/>
            <a:ext cx="5960608" cy="10677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sz="3200">
                <a:solidFill>
                  <a:srgbClr val="FFFFFF"/>
                </a:solidFill>
              </a:defRPr>
            </a:pPr>
            <a:r>
              <a:t>According to McClintock, a </a:t>
            </a:r>
            <a:r>
              <a:rPr b="1"/>
              <a:t>15th Century</a:t>
            </a:r>
          </a:p>
        </p:txBody>
      </p:sp>
      <p:grpSp>
        <p:nvGrpSpPr>
          <p:cNvPr id="420" name="成组"/>
          <p:cNvGrpSpPr/>
          <p:nvPr/>
        </p:nvGrpSpPr>
        <p:grpSpPr>
          <a:xfrm>
            <a:off x="-26120" y="6328832"/>
            <a:ext cx="5481730" cy="442033"/>
            <a:chOff x="0" y="0"/>
            <a:chExt cx="5481729" cy="442032"/>
          </a:xfrm>
        </p:grpSpPr>
        <p:sp>
          <p:nvSpPr>
            <p:cNvPr id="418" name="线条"/>
            <p:cNvSpPr/>
            <p:nvPr/>
          </p:nvSpPr>
          <p:spPr>
            <a:xfrm>
              <a:off x="0" y="221015"/>
              <a:ext cx="5259572"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419" name="圆形"/>
            <p:cNvSpPr/>
            <p:nvPr/>
          </p:nvSpPr>
          <p:spPr>
            <a:xfrm>
              <a:off x="5039697" y="0"/>
              <a:ext cx="442033" cy="442033"/>
            </a:xfrm>
            <a:prstGeom prst="ellipse">
              <a:avLst/>
            </a:prstGeom>
            <a:solidFill>
              <a:srgbClr val="00000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sp>
        <p:nvSpPr>
          <p:cNvPr id="421" name="国家立场"/>
          <p:cNvSpPr txBox="1"/>
          <p:nvPr/>
        </p:nvSpPr>
        <p:spPr>
          <a:xfrm>
            <a:off x="3264940" y="8098011"/>
            <a:ext cx="6857672" cy="673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b="0" sz="3200"/>
            </a:lvl1pPr>
          </a:lstStyle>
          <a:p>
            <a:pPr/>
            <a:r>
              <a:t>国家立场</a:t>
            </a:r>
          </a:p>
        </p:txBody>
      </p:sp>
      <p:sp>
        <p:nvSpPr>
          <p:cNvPr id="422" name="请不要念你的立场文件"/>
          <p:cNvSpPr txBox="1"/>
          <p:nvPr/>
        </p:nvSpPr>
        <p:spPr>
          <a:xfrm>
            <a:off x="3254307" y="10118314"/>
            <a:ext cx="6857673" cy="673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b="0" sz="3200"/>
            </a:lvl1pPr>
          </a:lstStyle>
          <a:p>
            <a:pPr/>
            <a:r>
              <a:t>请不要念你的立场文件</a:t>
            </a:r>
          </a:p>
        </p:txBody>
      </p:sp>
      <p:sp>
        <p:nvSpPr>
          <p:cNvPr id="423" name="双肩包"/>
          <p:cNvSpPr/>
          <p:nvPr/>
        </p:nvSpPr>
        <p:spPr>
          <a:xfrm>
            <a:off x="1841943" y="7710088"/>
            <a:ext cx="1014400" cy="14489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56" y="0"/>
                </a:moveTo>
                <a:lnTo>
                  <a:pt x="10656" y="5"/>
                </a:lnTo>
                <a:cubicBezTo>
                  <a:pt x="9061" y="38"/>
                  <a:pt x="7854" y="359"/>
                  <a:pt x="7076" y="974"/>
                </a:cubicBezTo>
                <a:cubicBezTo>
                  <a:pt x="6204" y="1666"/>
                  <a:pt x="6180" y="2495"/>
                  <a:pt x="6195" y="2768"/>
                </a:cubicBezTo>
                <a:cubicBezTo>
                  <a:pt x="5876" y="2828"/>
                  <a:pt x="5566" y="2894"/>
                  <a:pt x="5247" y="2970"/>
                </a:cubicBezTo>
                <a:cubicBezTo>
                  <a:pt x="5247" y="2970"/>
                  <a:pt x="0" y="4337"/>
                  <a:pt x="0" y="9639"/>
                </a:cubicBezTo>
                <a:lnTo>
                  <a:pt x="0" y="18010"/>
                </a:lnTo>
                <a:cubicBezTo>
                  <a:pt x="0" y="19988"/>
                  <a:pt x="2312" y="21600"/>
                  <a:pt x="5130" y="21600"/>
                </a:cubicBezTo>
                <a:lnTo>
                  <a:pt x="16470" y="21600"/>
                </a:lnTo>
                <a:cubicBezTo>
                  <a:pt x="19296" y="21600"/>
                  <a:pt x="21600" y="19983"/>
                  <a:pt x="21600" y="18010"/>
                </a:cubicBezTo>
                <a:lnTo>
                  <a:pt x="21600" y="9639"/>
                </a:lnTo>
                <a:cubicBezTo>
                  <a:pt x="21600" y="4331"/>
                  <a:pt x="16353" y="2970"/>
                  <a:pt x="16353" y="2970"/>
                </a:cubicBezTo>
                <a:cubicBezTo>
                  <a:pt x="16034" y="2894"/>
                  <a:pt x="15716" y="2828"/>
                  <a:pt x="15405" y="2768"/>
                </a:cubicBezTo>
                <a:cubicBezTo>
                  <a:pt x="15420" y="2495"/>
                  <a:pt x="15396" y="1666"/>
                  <a:pt x="14524" y="974"/>
                </a:cubicBezTo>
                <a:cubicBezTo>
                  <a:pt x="13746" y="359"/>
                  <a:pt x="12539" y="38"/>
                  <a:pt x="10944" y="5"/>
                </a:cubicBezTo>
                <a:lnTo>
                  <a:pt x="10944" y="0"/>
                </a:lnTo>
                <a:cubicBezTo>
                  <a:pt x="10897" y="0"/>
                  <a:pt x="10859" y="0"/>
                  <a:pt x="10812" y="5"/>
                </a:cubicBezTo>
                <a:lnTo>
                  <a:pt x="10788" y="5"/>
                </a:lnTo>
                <a:cubicBezTo>
                  <a:pt x="10741" y="5"/>
                  <a:pt x="10703" y="0"/>
                  <a:pt x="10656" y="0"/>
                </a:cubicBezTo>
                <a:close/>
                <a:moveTo>
                  <a:pt x="10805" y="1068"/>
                </a:moveTo>
                <a:lnTo>
                  <a:pt x="10827" y="1068"/>
                </a:lnTo>
                <a:cubicBezTo>
                  <a:pt x="12018" y="1084"/>
                  <a:pt x="12875" y="1286"/>
                  <a:pt x="13381" y="1673"/>
                </a:cubicBezTo>
                <a:cubicBezTo>
                  <a:pt x="13762" y="1967"/>
                  <a:pt x="13863" y="2316"/>
                  <a:pt x="13887" y="2534"/>
                </a:cubicBezTo>
                <a:cubicBezTo>
                  <a:pt x="12813" y="2414"/>
                  <a:pt x="11770" y="2365"/>
                  <a:pt x="10812" y="2371"/>
                </a:cubicBezTo>
                <a:cubicBezTo>
                  <a:pt x="9855" y="2365"/>
                  <a:pt x="8811" y="2414"/>
                  <a:pt x="7745" y="2534"/>
                </a:cubicBezTo>
                <a:cubicBezTo>
                  <a:pt x="7768" y="2322"/>
                  <a:pt x="7869" y="1967"/>
                  <a:pt x="8251" y="1673"/>
                </a:cubicBezTo>
                <a:cubicBezTo>
                  <a:pt x="8749" y="1286"/>
                  <a:pt x="9614" y="1084"/>
                  <a:pt x="10805" y="1068"/>
                </a:cubicBezTo>
                <a:close/>
                <a:moveTo>
                  <a:pt x="3658" y="11890"/>
                </a:moveTo>
                <a:lnTo>
                  <a:pt x="17966" y="11890"/>
                </a:lnTo>
                <a:lnTo>
                  <a:pt x="17966" y="11922"/>
                </a:lnTo>
                <a:lnTo>
                  <a:pt x="17966" y="12418"/>
                </a:lnTo>
                <a:lnTo>
                  <a:pt x="17966" y="16381"/>
                </a:lnTo>
                <a:lnTo>
                  <a:pt x="17966" y="18462"/>
                </a:lnTo>
                <a:cubicBezTo>
                  <a:pt x="17966" y="18739"/>
                  <a:pt x="17638" y="18969"/>
                  <a:pt x="17241" y="18969"/>
                </a:cubicBezTo>
                <a:lnTo>
                  <a:pt x="4383" y="18969"/>
                </a:lnTo>
                <a:cubicBezTo>
                  <a:pt x="3986" y="18969"/>
                  <a:pt x="3658" y="18739"/>
                  <a:pt x="3658" y="18462"/>
                </a:cubicBezTo>
                <a:lnTo>
                  <a:pt x="3658" y="16381"/>
                </a:lnTo>
                <a:lnTo>
                  <a:pt x="3658" y="12418"/>
                </a:lnTo>
                <a:lnTo>
                  <a:pt x="3658" y="11922"/>
                </a:lnTo>
                <a:lnTo>
                  <a:pt x="3658" y="11890"/>
                </a:lnTo>
                <a:close/>
                <a:moveTo>
                  <a:pt x="4522" y="12561"/>
                </a:moveTo>
                <a:lnTo>
                  <a:pt x="4522" y="12571"/>
                </a:lnTo>
                <a:cubicBezTo>
                  <a:pt x="4880" y="13721"/>
                  <a:pt x="6141" y="14570"/>
                  <a:pt x="7635" y="14570"/>
                </a:cubicBezTo>
                <a:lnTo>
                  <a:pt x="13979" y="14570"/>
                </a:lnTo>
                <a:cubicBezTo>
                  <a:pt x="15481" y="14570"/>
                  <a:pt x="16735" y="13716"/>
                  <a:pt x="17093" y="12571"/>
                </a:cubicBezTo>
                <a:lnTo>
                  <a:pt x="17093" y="12561"/>
                </a:lnTo>
                <a:lnTo>
                  <a:pt x="4522" y="12561"/>
                </a:lnTo>
                <a:close/>
                <a:moveTo>
                  <a:pt x="4522" y="13901"/>
                </a:moveTo>
                <a:lnTo>
                  <a:pt x="4522" y="18293"/>
                </a:lnTo>
                <a:lnTo>
                  <a:pt x="17102" y="18293"/>
                </a:lnTo>
                <a:lnTo>
                  <a:pt x="17102" y="13901"/>
                </a:lnTo>
                <a:cubicBezTo>
                  <a:pt x="16371" y="14631"/>
                  <a:pt x="15250" y="15105"/>
                  <a:pt x="13989" y="15105"/>
                </a:cubicBezTo>
                <a:lnTo>
                  <a:pt x="7635" y="15105"/>
                </a:lnTo>
                <a:cubicBezTo>
                  <a:pt x="6374" y="15105"/>
                  <a:pt x="5254" y="14637"/>
                  <a:pt x="4522" y="13901"/>
                </a:cubicBezTo>
                <a:close/>
              </a:path>
            </a:pathLst>
          </a:custGeom>
          <a:solidFill>
            <a:srgbClr val="000000"/>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24" name="保险箱"/>
          <p:cNvSpPr/>
          <p:nvPr/>
        </p:nvSpPr>
        <p:spPr>
          <a:xfrm>
            <a:off x="1714267" y="9819740"/>
            <a:ext cx="1269753" cy="1270249"/>
          </a:xfrm>
          <a:custGeom>
            <a:avLst/>
            <a:gdLst/>
            <a:ahLst/>
            <a:cxnLst>
              <a:cxn ang="0">
                <a:pos x="wd2" y="hd2"/>
              </a:cxn>
              <a:cxn ang="5400000">
                <a:pos x="wd2" y="hd2"/>
              </a:cxn>
              <a:cxn ang="10800000">
                <a:pos x="wd2" y="hd2"/>
              </a:cxn>
              <a:cxn ang="16200000">
                <a:pos x="wd2" y="hd2"/>
              </a:cxn>
            </a:cxnLst>
            <a:rect l="0" t="0" r="r" b="b"/>
            <a:pathLst>
              <a:path w="21598" h="21600" fill="norm" stroke="1" extrusionOk="0">
                <a:moveTo>
                  <a:pt x="1739" y="0"/>
                </a:moveTo>
                <a:cubicBezTo>
                  <a:pt x="798" y="0"/>
                  <a:pt x="2" y="777"/>
                  <a:pt x="0" y="1696"/>
                </a:cubicBezTo>
                <a:lnTo>
                  <a:pt x="0" y="3247"/>
                </a:lnTo>
                <a:lnTo>
                  <a:pt x="4396" y="3247"/>
                </a:lnTo>
                <a:lnTo>
                  <a:pt x="4384" y="6208"/>
                </a:lnTo>
                <a:lnTo>
                  <a:pt x="0" y="6208"/>
                </a:lnTo>
                <a:lnTo>
                  <a:pt x="0" y="15128"/>
                </a:lnTo>
                <a:lnTo>
                  <a:pt x="4396" y="15128"/>
                </a:lnTo>
                <a:lnTo>
                  <a:pt x="4384" y="18090"/>
                </a:lnTo>
                <a:lnTo>
                  <a:pt x="0" y="18090"/>
                </a:lnTo>
                <a:lnTo>
                  <a:pt x="0" y="19896"/>
                </a:lnTo>
                <a:cubicBezTo>
                  <a:pt x="-1" y="20351"/>
                  <a:pt x="175" y="20779"/>
                  <a:pt x="496" y="21100"/>
                </a:cubicBezTo>
                <a:cubicBezTo>
                  <a:pt x="817" y="21422"/>
                  <a:pt x="1245" y="21600"/>
                  <a:pt x="1700" y="21600"/>
                </a:cubicBezTo>
                <a:lnTo>
                  <a:pt x="19858" y="21600"/>
                </a:lnTo>
                <a:cubicBezTo>
                  <a:pt x="20793" y="21600"/>
                  <a:pt x="21556" y="20839"/>
                  <a:pt x="21558" y="19904"/>
                </a:cubicBezTo>
                <a:lnTo>
                  <a:pt x="21598" y="1703"/>
                </a:lnTo>
                <a:cubicBezTo>
                  <a:pt x="21599" y="1248"/>
                  <a:pt x="21423" y="821"/>
                  <a:pt x="21102" y="500"/>
                </a:cubicBezTo>
                <a:cubicBezTo>
                  <a:pt x="20781" y="178"/>
                  <a:pt x="20353" y="0"/>
                  <a:pt x="19898" y="0"/>
                </a:cubicBezTo>
                <a:lnTo>
                  <a:pt x="1739" y="0"/>
                </a:lnTo>
                <a:close/>
                <a:moveTo>
                  <a:pt x="8" y="3711"/>
                </a:moveTo>
                <a:lnTo>
                  <a:pt x="0" y="5746"/>
                </a:lnTo>
                <a:lnTo>
                  <a:pt x="3921" y="5746"/>
                </a:lnTo>
                <a:lnTo>
                  <a:pt x="3930" y="3711"/>
                </a:lnTo>
                <a:lnTo>
                  <a:pt x="8" y="3711"/>
                </a:lnTo>
                <a:close/>
                <a:moveTo>
                  <a:pt x="5781" y="7462"/>
                </a:moveTo>
                <a:lnTo>
                  <a:pt x="8200" y="8517"/>
                </a:lnTo>
                <a:cubicBezTo>
                  <a:pt x="7906" y="8867"/>
                  <a:pt x="7679" y="9277"/>
                  <a:pt x="7542" y="9725"/>
                </a:cubicBezTo>
                <a:lnTo>
                  <a:pt x="5305" y="8240"/>
                </a:lnTo>
                <a:lnTo>
                  <a:pt x="5781" y="7462"/>
                </a:lnTo>
                <a:close/>
                <a:moveTo>
                  <a:pt x="15894" y="7462"/>
                </a:moveTo>
                <a:lnTo>
                  <a:pt x="16370" y="8240"/>
                </a:lnTo>
                <a:lnTo>
                  <a:pt x="14134" y="9725"/>
                </a:lnTo>
                <a:cubicBezTo>
                  <a:pt x="13997" y="9277"/>
                  <a:pt x="13770" y="8867"/>
                  <a:pt x="13475" y="8517"/>
                </a:cubicBezTo>
                <a:lnTo>
                  <a:pt x="15894" y="7462"/>
                </a:lnTo>
                <a:close/>
                <a:moveTo>
                  <a:pt x="10837" y="7795"/>
                </a:moveTo>
                <a:cubicBezTo>
                  <a:pt x="12458" y="7795"/>
                  <a:pt x="13772" y="9109"/>
                  <a:pt x="13772" y="10729"/>
                </a:cubicBezTo>
                <a:cubicBezTo>
                  <a:pt x="13772" y="12349"/>
                  <a:pt x="12458" y="13662"/>
                  <a:pt x="10837" y="13662"/>
                </a:cubicBezTo>
                <a:cubicBezTo>
                  <a:pt x="9216" y="13662"/>
                  <a:pt x="7903" y="12349"/>
                  <a:pt x="7903" y="10729"/>
                </a:cubicBezTo>
                <a:cubicBezTo>
                  <a:pt x="7903" y="9109"/>
                  <a:pt x="9216" y="7795"/>
                  <a:pt x="10837" y="7795"/>
                </a:cubicBezTo>
                <a:close/>
                <a:moveTo>
                  <a:pt x="10837" y="9072"/>
                </a:moveTo>
                <a:cubicBezTo>
                  <a:pt x="9923" y="9072"/>
                  <a:pt x="9179" y="9815"/>
                  <a:pt x="9179" y="10729"/>
                </a:cubicBezTo>
                <a:cubicBezTo>
                  <a:pt x="9179" y="11643"/>
                  <a:pt x="9923" y="12386"/>
                  <a:pt x="10837" y="12386"/>
                </a:cubicBezTo>
                <a:cubicBezTo>
                  <a:pt x="11751" y="12386"/>
                  <a:pt x="12495" y="11643"/>
                  <a:pt x="12495" y="10729"/>
                </a:cubicBezTo>
                <a:cubicBezTo>
                  <a:pt x="12495" y="9815"/>
                  <a:pt x="11751" y="9072"/>
                  <a:pt x="10837" y="9072"/>
                </a:cubicBezTo>
                <a:close/>
                <a:moveTo>
                  <a:pt x="10837" y="9585"/>
                </a:moveTo>
                <a:cubicBezTo>
                  <a:pt x="11468" y="9585"/>
                  <a:pt x="11982" y="10098"/>
                  <a:pt x="11982" y="10729"/>
                </a:cubicBezTo>
                <a:cubicBezTo>
                  <a:pt x="11982" y="11360"/>
                  <a:pt x="11468" y="11873"/>
                  <a:pt x="10837" y="11873"/>
                </a:cubicBezTo>
                <a:cubicBezTo>
                  <a:pt x="10206" y="11873"/>
                  <a:pt x="9693" y="11360"/>
                  <a:pt x="9693" y="10729"/>
                </a:cubicBezTo>
                <a:cubicBezTo>
                  <a:pt x="9693" y="10098"/>
                  <a:pt x="10206" y="9585"/>
                  <a:pt x="10837" y="9585"/>
                </a:cubicBezTo>
                <a:close/>
                <a:moveTo>
                  <a:pt x="10131" y="14099"/>
                </a:moveTo>
                <a:cubicBezTo>
                  <a:pt x="10359" y="14147"/>
                  <a:pt x="10595" y="14173"/>
                  <a:pt x="10837" y="14173"/>
                </a:cubicBezTo>
                <a:cubicBezTo>
                  <a:pt x="11079" y="14173"/>
                  <a:pt x="11315" y="14147"/>
                  <a:pt x="11543" y="14099"/>
                </a:cubicBezTo>
                <a:lnTo>
                  <a:pt x="11313" y="16489"/>
                </a:lnTo>
                <a:lnTo>
                  <a:pt x="10361" y="16489"/>
                </a:lnTo>
                <a:lnTo>
                  <a:pt x="10131" y="14099"/>
                </a:lnTo>
                <a:close/>
                <a:moveTo>
                  <a:pt x="8" y="15592"/>
                </a:moveTo>
                <a:lnTo>
                  <a:pt x="0" y="17626"/>
                </a:lnTo>
                <a:lnTo>
                  <a:pt x="3921" y="17626"/>
                </a:lnTo>
                <a:lnTo>
                  <a:pt x="3930" y="15592"/>
                </a:lnTo>
                <a:lnTo>
                  <a:pt x="8" y="15592"/>
                </a:lnTo>
                <a:close/>
              </a:path>
            </a:pathLst>
          </a:custGeom>
          <a:solidFill>
            <a:srgbClr val="000000"/>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grpSp>
        <p:nvGrpSpPr>
          <p:cNvPr id="429" name="成组"/>
          <p:cNvGrpSpPr/>
          <p:nvPr/>
        </p:nvGrpSpPr>
        <p:grpSpPr>
          <a:xfrm>
            <a:off x="15079179" y="308339"/>
            <a:ext cx="9315304" cy="14830378"/>
            <a:chOff x="-1390077" y="-1305830"/>
            <a:chExt cx="9315302" cy="14830376"/>
          </a:xfrm>
        </p:grpSpPr>
        <p:sp>
          <p:nvSpPr>
            <p:cNvPr id="425" name="矩形"/>
            <p:cNvSpPr/>
            <p:nvPr/>
          </p:nvSpPr>
          <p:spPr>
            <a:xfrm>
              <a:off x="42529" y="637791"/>
              <a:ext cx="7882697" cy="9269296"/>
            </a:xfrm>
            <a:prstGeom prst="rect">
              <a:avLst/>
            </a:prstGeom>
            <a:solidFill>
              <a:schemeClr val="accent5">
                <a:hueOff val="-152896"/>
                <a:lumOff val="12368"/>
              </a:schemeClr>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426" name="Honorable Chair and Distinguished delegates, this is the delegate of Greece.…"/>
            <p:cNvSpPr txBox="1"/>
            <p:nvPr/>
          </p:nvSpPr>
          <p:spPr>
            <a:xfrm>
              <a:off x="706801" y="957994"/>
              <a:ext cx="6554154" cy="86288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defTabSz="457200">
                <a:defRPr b="0" sz="2000"/>
              </a:pPr>
              <a:r>
                <a:t>Honorable Chair and Distinguished delegates, this is the delegate of Greece. </a:t>
              </a:r>
            </a:p>
            <a:p>
              <a:pPr defTabSz="457200">
                <a:defRPr b="0" sz="2000"/>
              </a:pPr>
              <a:r>
                <a:t>(Entering) With the development of artificial intelligence technology rapidly developing, the advanced robotic weapon technology has been playing an increasingly significant role in modern warfare and triggering increasingly controversial arguments about it.</a:t>
              </a:r>
            </a:p>
            <a:p>
              <a:pPr defTabSz="457200">
                <a:defRPr b="0" sz="2000"/>
              </a:pPr>
            </a:p>
            <a:p>
              <a:pPr defTabSz="457200">
                <a:defRPr b="0" sz="2000"/>
              </a:pPr>
              <a:r>
                <a:t>(Situation) Greece is recovering from a tough economy situation with most economic indicators improving and a hopeful prospect so that Greece will be more and more actively engaged on developing such weapons.</a:t>
              </a:r>
            </a:p>
            <a:p>
              <a:pPr defTabSz="457200">
                <a:defRPr b="0" sz="2000"/>
              </a:pPr>
            </a:p>
            <a:p>
              <a:pPr defTabSz="457200">
                <a:defRPr b="0" sz="2000"/>
              </a:pPr>
              <a:r>
                <a:t>(Opinion) Regarding to the fact that "Some technologies are so powerful as to be irresistible", Greece is not expecting robotic weapons to be banned in general but wishing to establish international agreements and regulations on such weapons because Greece firmly believe that if robotic weapons are to utilized in a proper way, they can be very beneficial to human beings instead of destroying us.</a:t>
              </a:r>
            </a:p>
            <a:p>
              <a:pPr defTabSz="457200">
                <a:defRPr b="0" sz="2000"/>
              </a:pPr>
            </a:p>
            <a:p>
              <a:pPr defTabSz="457200">
                <a:defRPr b="0" sz="2000"/>
              </a:pPr>
              <a:r>
                <a:t>(conclusion) Greece wishes the issues on the application of advanced robotic weapon technology could be solved well.</a:t>
              </a:r>
            </a:p>
            <a:p>
              <a:pPr defTabSz="457200">
                <a:defRPr b="0" sz="2000"/>
              </a:pPr>
            </a:p>
            <a:p>
              <a:pPr defTabSz="457200">
                <a:defRPr b="0" sz="2000"/>
              </a:pPr>
              <a:r>
                <a:t>Thank you.</a:t>
              </a:r>
            </a:p>
          </p:txBody>
        </p:sp>
        <p:sp>
          <p:nvSpPr>
            <p:cNvPr id="427" name="‘’"/>
            <p:cNvSpPr txBox="1"/>
            <p:nvPr/>
          </p:nvSpPr>
          <p:spPr>
            <a:xfrm>
              <a:off x="-1390078" y="-1305831"/>
              <a:ext cx="2283187" cy="60172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defRPr b="0" spc="-4800" sz="40000"/>
              </a:lvl1pPr>
            </a:lstStyle>
            <a:p>
              <a:pPr/>
              <a:r>
                <a:t>‘’</a:t>
              </a:r>
            </a:p>
          </p:txBody>
        </p:sp>
        <p:sp>
          <p:nvSpPr>
            <p:cNvPr id="428" name="‘’"/>
            <p:cNvSpPr txBox="1"/>
            <p:nvPr/>
          </p:nvSpPr>
          <p:spPr>
            <a:xfrm>
              <a:off x="5244836" y="7507286"/>
              <a:ext cx="2283187" cy="60172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defRPr b="0" spc="-4800" sz="40000"/>
              </a:lvl1pPr>
            </a:lstStyle>
            <a:p>
              <a:pPr/>
              <a:r>
                <a:t>‘’</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16"/>
                                        </p:tgtEl>
                                        <p:attrNameLst>
                                          <p:attrName>style.visibility</p:attrName>
                                        </p:attrNameLst>
                                      </p:cBhvr>
                                      <p:to>
                                        <p:strVal val="visible"/>
                                      </p:to>
                                    </p:set>
                                    <p:animEffect filter="dissolve" transition="in">
                                      <p:cBhvr>
                                        <p:cTn id="7" dur="1000"/>
                                        <p:tgtEl>
                                          <p:spTgt spid="41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420"/>
                                        </p:tgtEl>
                                        <p:attrNameLst>
                                          <p:attrName>style.visibility</p:attrName>
                                        </p:attrNameLst>
                                      </p:cBhvr>
                                      <p:to>
                                        <p:strVal val="visible"/>
                                      </p:to>
                                    </p:set>
                                    <p:animEffect filter="wipe(left)" transition="in">
                                      <p:cBhvr>
                                        <p:cTn id="12" dur="1000"/>
                                        <p:tgtEl>
                                          <p:spTgt spid="420"/>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3" fill="hold">
                                  <p:stCondLst>
                                    <p:cond delay="0"/>
                                  </p:stCondLst>
                                  <p:iterate type="el" backwards="0">
                                    <p:tmAbs val="0"/>
                                  </p:iterate>
                                  <p:childTnLst>
                                    <p:set>
                                      <p:cBhvr>
                                        <p:cTn id="16" fill="hold"/>
                                        <p:tgtEl>
                                          <p:spTgt spid="429"/>
                                        </p:tgtEl>
                                        <p:attrNameLst>
                                          <p:attrName>style.visibility</p:attrName>
                                        </p:attrNameLst>
                                      </p:cBhvr>
                                      <p:to>
                                        <p:strVal val="visible"/>
                                      </p:to>
                                    </p:set>
                                    <p:anim calcmode="lin" valueType="num">
                                      <p:cBhvr>
                                        <p:cTn id="17" dur="1000" fill="hold"/>
                                        <p:tgtEl>
                                          <p:spTgt spid="429"/>
                                        </p:tgtEl>
                                        <p:attrNameLst>
                                          <p:attrName>ppt_x</p:attrName>
                                        </p:attrNameLst>
                                      </p:cBhvr>
                                      <p:tavLst>
                                        <p:tav tm="0">
                                          <p:val>
                                            <p:strVal val="0-#ppt_w/2"/>
                                          </p:val>
                                        </p:tav>
                                        <p:tav tm="100000">
                                          <p:val>
                                            <p:strVal val="#ppt_x"/>
                                          </p:val>
                                        </p:tav>
                                      </p:tavLst>
                                    </p:anim>
                                    <p:anim calcmode="lin" valueType="num">
                                      <p:cBhvr>
                                        <p:cTn id="18" dur="1000" fill="hold"/>
                                        <p:tgtEl>
                                          <p:spTgt spid="42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2" grpId="4" fill="hold">
                                  <p:stCondLst>
                                    <p:cond delay="0"/>
                                  </p:stCondLst>
                                  <p:iterate type="el" backwards="0">
                                    <p:tmAbs val="0"/>
                                  </p:iterate>
                                  <p:childTnLst>
                                    <p:set>
                                      <p:cBhvr>
                                        <p:cTn id="22" fill="hold"/>
                                        <p:tgtEl>
                                          <p:spTgt spid="421"/>
                                        </p:tgtEl>
                                        <p:attrNameLst>
                                          <p:attrName>style.visibility</p:attrName>
                                        </p:attrNameLst>
                                      </p:cBhvr>
                                      <p:to>
                                        <p:strVal val="visible"/>
                                      </p:to>
                                    </p:set>
                                    <p:animEffect filter="wipe(left)" transition="in">
                                      <p:cBhvr>
                                        <p:cTn id="23" dur="1000"/>
                                        <p:tgtEl>
                                          <p:spTgt spid="421"/>
                                        </p:tgtEl>
                                      </p:cBhvr>
                                    </p:animEffec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8" presetID="22" grpId="5" fill="hold">
                                  <p:stCondLst>
                                    <p:cond delay="0"/>
                                  </p:stCondLst>
                                  <p:iterate type="el" backwards="0">
                                    <p:tmAbs val="0"/>
                                  </p:iterate>
                                  <p:childTnLst>
                                    <p:set>
                                      <p:cBhvr>
                                        <p:cTn id="27" fill="hold"/>
                                        <p:tgtEl>
                                          <p:spTgt spid="422"/>
                                        </p:tgtEl>
                                        <p:attrNameLst>
                                          <p:attrName>style.visibility</p:attrName>
                                        </p:attrNameLst>
                                      </p:cBhvr>
                                      <p:to>
                                        <p:strVal val="visible"/>
                                      </p:to>
                                    </p:set>
                                    <p:animEffect filter="wipe(left)" transition="in">
                                      <p:cBhvr>
                                        <p:cTn id="28" dur="1000"/>
                                        <p:tgtEl>
                                          <p:spTgt spid="4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6" grpId="1"/>
      <p:bldP build="whole" bldLvl="1" animBg="1" rev="0" advAuto="0" spid="422" grpId="5"/>
      <p:bldP build="whole" bldLvl="1" animBg="1" rev="0" advAuto="0" spid="429" grpId="3"/>
      <p:bldP build="whole" bldLvl="1" animBg="1" rev="0" advAuto="0" spid="420" grpId="2"/>
      <p:bldP build="whole" bldLvl="1" animBg="1" rev="0" advAuto="0" spid="421" grpId="4"/>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1" name="pexels-photo-355465.jpeg" descr="pexels-photo-355465.jpeg"/>
          <p:cNvPicPr>
            <a:picLocks noChangeAspect="1"/>
          </p:cNvPicPr>
          <p:nvPr/>
        </p:nvPicPr>
        <p:blipFill>
          <a:blip r:embed="rId2">
            <a:extLst/>
          </a:blip>
          <a:srcRect l="41275" t="0" r="39714" b="0"/>
          <a:stretch>
            <a:fillRect/>
          </a:stretch>
        </p:blipFill>
        <p:spPr>
          <a:xfrm>
            <a:off x="10541840" y="-16536"/>
            <a:ext cx="4823365" cy="13779857"/>
          </a:xfrm>
          <a:prstGeom prst="rect">
            <a:avLst/>
          </a:prstGeom>
          <a:ln w="12700">
            <a:miter lim="400000"/>
          </a:ln>
        </p:spPr>
      </p:pic>
      <p:sp>
        <p:nvSpPr>
          <p:cNvPr id="432" name="矩形"/>
          <p:cNvSpPr/>
          <p:nvPr/>
        </p:nvSpPr>
        <p:spPr>
          <a:xfrm>
            <a:off x="10531209" y="-47362"/>
            <a:ext cx="4833955" cy="13784332"/>
          </a:xfrm>
          <a:prstGeom prst="rect">
            <a:avLst/>
          </a:prstGeom>
          <a:solidFill>
            <a:srgbClr val="000000">
              <a:alpha val="48203"/>
            </a:srgbClr>
          </a:solidFill>
          <a:ln w="12700">
            <a:miter lim="400000"/>
          </a:ln>
        </p:spPr>
        <p:txBody>
          <a:bodyPr lIns="0" tIns="0" rIns="0" bIns="0" anchor="ctr"/>
          <a:lstStyle/>
          <a:p>
            <a:pPr>
              <a:defRPr b="0" sz="3200">
                <a:latin typeface="+mn-lt"/>
                <a:ea typeface="+mn-ea"/>
                <a:cs typeface="+mn-cs"/>
                <a:sym typeface="Helvetica Neue Medium"/>
              </a:defRPr>
            </a:pPr>
          </a:p>
        </p:txBody>
      </p:sp>
      <p:sp>
        <p:nvSpPr>
          <p:cNvPr id="433" name="矩形"/>
          <p:cNvSpPr/>
          <p:nvPr/>
        </p:nvSpPr>
        <p:spPr>
          <a:xfrm>
            <a:off x="1392800" y="1400521"/>
            <a:ext cx="16838147" cy="10972175"/>
          </a:xfrm>
          <a:prstGeom prst="rect">
            <a:avLst/>
          </a:prstGeom>
          <a:ln w="25400">
            <a:solidFill>
              <a:schemeClr val="accent5">
                <a:hueOff val="-152896"/>
                <a:lumOff val="12368"/>
              </a:schemeClr>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34" name="Moderated…"/>
          <p:cNvSpPr txBox="1"/>
          <p:nvPr/>
        </p:nvSpPr>
        <p:spPr>
          <a:xfrm>
            <a:off x="2750727" y="3486508"/>
            <a:ext cx="4967733" cy="22725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b="0" sz="8000">
                <a:latin typeface="Helvetica Neue Thin"/>
                <a:ea typeface="Helvetica Neue Thin"/>
                <a:cs typeface="Helvetica Neue Thin"/>
                <a:sym typeface="Helvetica Neue Thin"/>
              </a:defRPr>
            </a:pPr>
            <a:r>
              <a:t>Moderated</a:t>
            </a:r>
          </a:p>
          <a:p>
            <a:pPr>
              <a:lnSpc>
                <a:spcPct val="80000"/>
              </a:lnSpc>
              <a:defRPr b="0" sz="8000">
                <a:latin typeface="Helvetica Neue Thin"/>
                <a:ea typeface="Helvetica Neue Thin"/>
                <a:cs typeface="Helvetica Neue Thin"/>
                <a:sym typeface="Helvetica Neue Thin"/>
              </a:defRPr>
            </a:pPr>
            <a:r>
              <a:t>Caucus </a:t>
            </a:r>
          </a:p>
        </p:txBody>
      </p:sp>
      <p:sp>
        <p:nvSpPr>
          <p:cNvPr id="435" name="According to McClintock, a 15th Century"/>
          <p:cNvSpPr txBox="1"/>
          <p:nvPr/>
        </p:nvSpPr>
        <p:spPr>
          <a:xfrm>
            <a:off x="15784393" y="6015992"/>
            <a:ext cx="5960608" cy="10677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sz="3200">
                <a:solidFill>
                  <a:srgbClr val="FFFFFF"/>
                </a:solidFill>
              </a:defRPr>
            </a:pPr>
            <a:r>
              <a:t>According to McClintock, a </a:t>
            </a:r>
            <a:r>
              <a:rPr b="1"/>
              <a:t>15th Century</a:t>
            </a:r>
          </a:p>
        </p:txBody>
      </p:sp>
      <p:grpSp>
        <p:nvGrpSpPr>
          <p:cNvPr id="438" name="成组"/>
          <p:cNvGrpSpPr/>
          <p:nvPr/>
        </p:nvGrpSpPr>
        <p:grpSpPr>
          <a:xfrm>
            <a:off x="-26120" y="6328832"/>
            <a:ext cx="5481730" cy="442033"/>
            <a:chOff x="0" y="0"/>
            <a:chExt cx="5481729" cy="442032"/>
          </a:xfrm>
        </p:grpSpPr>
        <p:sp>
          <p:nvSpPr>
            <p:cNvPr id="436" name="线条"/>
            <p:cNvSpPr/>
            <p:nvPr/>
          </p:nvSpPr>
          <p:spPr>
            <a:xfrm>
              <a:off x="0" y="221015"/>
              <a:ext cx="5259572"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437" name="圆形"/>
            <p:cNvSpPr/>
            <p:nvPr/>
          </p:nvSpPr>
          <p:spPr>
            <a:xfrm>
              <a:off x="5039697" y="0"/>
              <a:ext cx="442033" cy="442033"/>
            </a:xfrm>
            <a:prstGeom prst="ellipse">
              <a:avLst/>
            </a:prstGeom>
            <a:solidFill>
              <a:srgbClr val="00000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sp>
        <p:nvSpPr>
          <p:cNvPr id="439" name="针对动议的立场…"/>
          <p:cNvSpPr txBox="1"/>
          <p:nvPr/>
        </p:nvSpPr>
        <p:spPr>
          <a:xfrm>
            <a:off x="3264940" y="7570961"/>
            <a:ext cx="6857672" cy="172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sz="3200"/>
            </a:pPr>
            <a:r>
              <a:t>针对动议的立场</a:t>
            </a:r>
          </a:p>
          <a:p>
            <a:pPr algn="l" defTabSz="457200">
              <a:defRPr b="0" sz="3200"/>
            </a:pPr>
            <a:r>
              <a:t>可根据议题拆分提前写好 或framework</a:t>
            </a:r>
          </a:p>
        </p:txBody>
      </p:sp>
      <p:sp>
        <p:nvSpPr>
          <p:cNvPr id="440" name="清晰 明了 有感染力"/>
          <p:cNvSpPr txBox="1"/>
          <p:nvPr/>
        </p:nvSpPr>
        <p:spPr>
          <a:xfrm>
            <a:off x="3254307" y="10118314"/>
            <a:ext cx="6857673" cy="673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b="0" sz="3200"/>
            </a:lvl1pPr>
          </a:lstStyle>
          <a:p>
            <a:pPr/>
            <a:r>
              <a:t>清晰 明了 有感染力</a:t>
            </a:r>
          </a:p>
        </p:txBody>
      </p:sp>
      <p:sp>
        <p:nvSpPr>
          <p:cNvPr id="441" name="双肩包"/>
          <p:cNvSpPr/>
          <p:nvPr/>
        </p:nvSpPr>
        <p:spPr>
          <a:xfrm>
            <a:off x="1841943" y="7710088"/>
            <a:ext cx="1014400" cy="14489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56" y="0"/>
                </a:moveTo>
                <a:lnTo>
                  <a:pt x="10656" y="5"/>
                </a:lnTo>
                <a:cubicBezTo>
                  <a:pt x="9061" y="38"/>
                  <a:pt x="7854" y="359"/>
                  <a:pt x="7076" y="974"/>
                </a:cubicBezTo>
                <a:cubicBezTo>
                  <a:pt x="6204" y="1666"/>
                  <a:pt x="6180" y="2495"/>
                  <a:pt x="6195" y="2768"/>
                </a:cubicBezTo>
                <a:cubicBezTo>
                  <a:pt x="5876" y="2828"/>
                  <a:pt x="5566" y="2894"/>
                  <a:pt x="5247" y="2970"/>
                </a:cubicBezTo>
                <a:cubicBezTo>
                  <a:pt x="5247" y="2970"/>
                  <a:pt x="0" y="4337"/>
                  <a:pt x="0" y="9639"/>
                </a:cubicBezTo>
                <a:lnTo>
                  <a:pt x="0" y="18010"/>
                </a:lnTo>
                <a:cubicBezTo>
                  <a:pt x="0" y="19988"/>
                  <a:pt x="2312" y="21600"/>
                  <a:pt x="5130" y="21600"/>
                </a:cubicBezTo>
                <a:lnTo>
                  <a:pt x="16470" y="21600"/>
                </a:lnTo>
                <a:cubicBezTo>
                  <a:pt x="19296" y="21600"/>
                  <a:pt x="21600" y="19983"/>
                  <a:pt x="21600" y="18010"/>
                </a:cubicBezTo>
                <a:lnTo>
                  <a:pt x="21600" y="9639"/>
                </a:lnTo>
                <a:cubicBezTo>
                  <a:pt x="21600" y="4331"/>
                  <a:pt x="16353" y="2970"/>
                  <a:pt x="16353" y="2970"/>
                </a:cubicBezTo>
                <a:cubicBezTo>
                  <a:pt x="16034" y="2894"/>
                  <a:pt x="15716" y="2828"/>
                  <a:pt x="15405" y="2768"/>
                </a:cubicBezTo>
                <a:cubicBezTo>
                  <a:pt x="15420" y="2495"/>
                  <a:pt x="15396" y="1666"/>
                  <a:pt x="14524" y="974"/>
                </a:cubicBezTo>
                <a:cubicBezTo>
                  <a:pt x="13746" y="359"/>
                  <a:pt x="12539" y="38"/>
                  <a:pt x="10944" y="5"/>
                </a:cubicBezTo>
                <a:lnTo>
                  <a:pt x="10944" y="0"/>
                </a:lnTo>
                <a:cubicBezTo>
                  <a:pt x="10897" y="0"/>
                  <a:pt x="10859" y="0"/>
                  <a:pt x="10812" y="5"/>
                </a:cubicBezTo>
                <a:lnTo>
                  <a:pt x="10788" y="5"/>
                </a:lnTo>
                <a:cubicBezTo>
                  <a:pt x="10741" y="5"/>
                  <a:pt x="10703" y="0"/>
                  <a:pt x="10656" y="0"/>
                </a:cubicBezTo>
                <a:close/>
                <a:moveTo>
                  <a:pt x="10805" y="1068"/>
                </a:moveTo>
                <a:lnTo>
                  <a:pt x="10827" y="1068"/>
                </a:lnTo>
                <a:cubicBezTo>
                  <a:pt x="12018" y="1084"/>
                  <a:pt x="12875" y="1286"/>
                  <a:pt x="13381" y="1673"/>
                </a:cubicBezTo>
                <a:cubicBezTo>
                  <a:pt x="13762" y="1967"/>
                  <a:pt x="13863" y="2316"/>
                  <a:pt x="13887" y="2534"/>
                </a:cubicBezTo>
                <a:cubicBezTo>
                  <a:pt x="12813" y="2414"/>
                  <a:pt x="11770" y="2365"/>
                  <a:pt x="10812" y="2371"/>
                </a:cubicBezTo>
                <a:cubicBezTo>
                  <a:pt x="9855" y="2365"/>
                  <a:pt x="8811" y="2414"/>
                  <a:pt x="7745" y="2534"/>
                </a:cubicBezTo>
                <a:cubicBezTo>
                  <a:pt x="7768" y="2322"/>
                  <a:pt x="7869" y="1967"/>
                  <a:pt x="8251" y="1673"/>
                </a:cubicBezTo>
                <a:cubicBezTo>
                  <a:pt x="8749" y="1286"/>
                  <a:pt x="9614" y="1084"/>
                  <a:pt x="10805" y="1068"/>
                </a:cubicBezTo>
                <a:close/>
                <a:moveTo>
                  <a:pt x="3658" y="11890"/>
                </a:moveTo>
                <a:lnTo>
                  <a:pt x="17966" y="11890"/>
                </a:lnTo>
                <a:lnTo>
                  <a:pt x="17966" y="11922"/>
                </a:lnTo>
                <a:lnTo>
                  <a:pt x="17966" y="12418"/>
                </a:lnTo>
                <a:lnTo>
                  <a:pt x="17966" y="16381"/>
                </a:lnTo>
                <a:lnTo>
                  <a:pt x="17966" y="18462"/>
                </a:lnTo>
                <a:cubicBezTo>
                  <a:pt x="17966" y="18739"/>
                  <a:pt x="17638" y="18969"/>
                  <a:pt x="17241" y="18969"/>
                </a:cubicBezTo>
                <a:lnTo>
                  <a:pt x="4383" y="18969"/>
                </a:lnTo>
                <a:cubicBezTo>
                  <a:pt x="3986" y="18969"/>
                  <a:pt x="3658" y="18739"/>
                  <a:pt x="3658" y="18462"/>
                </a:cubicBezTo>
                <a:lnTo>
                  <a:pt x="3658" y="16381"/>
                </a:lnTo>
                <a:lnTo>
                  <a:pt x="3658" y="12418"/>
                </a:lnTo>
                <a:lnTo>
                  <a:pt x="3658" y="11922"/>
                </a:lnTo>
                <a:lnTo>
                  <a:pt x="3658" y="11890"/>
                </a:lnTo>
                <a:close/>
                <a:moveTo>
                  <a:pt x="4522" y="12561"/>
                </a:moveTo>
                <a:lnTo>
                  <a:pt x="4522" y="12571"/>
                </a:lnTo>
                <a:cubicBezTo>
                  <a:pt x="4880" y="13721"/>
                  <a:pt x="6141" y="14570"/>
                  <a:pt x="7635" y="14570"/>
                </a:cubicBezTo>
                <a:lnTo>
                  <a:pt x="13979" y="14570"/>
                </a:lnTo>
                <a:cubicBezTo>
                  <a:pt x="15481" y="14570"/>
                  <a:pt x="16735" y="13716"/>
                  <a:pt x="17093" y="12571"/>
                </a:cubicBezTo>
                <a:lnTo>
                  <a:pt x="17093" y="12561"/>
                </a:lnTo>
                <a:lnTo>
                  <a:pt x="4522" y="12561"/>
                </a:lnTo>
                <a:close/>
                <a:moveTo>
                  <a:pt x="4522" y="13901"/>
                </a:moveTo>
                <a:lnTo>
                  <a:pt x="4522" y="18293"/>
                </a:lnTo>
                <a:lnTo>
                  <a:pt x="17102" y="18293"/>
                </a:lnTo>
                <a:lnTo>
                  <a:pt x="17102" y="13901"/>
                </a:lnTo>
                <a:cubicBezTo>
                  <a:pt x="16371" y="14631"/>
                  <a:pt x="15250" y="15105"/>
                  <a:pt x="13989" y="15105"/>
                </a:cubicBezTo>
                <a:lnTo>
                  <a:pt x="7635" y="15105"/>
                </a:lnTo>
                <a:cubicBezTo>
                  <a:pt x="6374" y="15105"/>
                  <a:pt x="5254" y="14637"/>
                  <a:pt x="4522" y="13901"/>
                </a:cubicBezTo>
                <a:close/>
              </a:path>
            </a:pathLst>
          </a:custGeom>
          <a:solidFill>
            <a:srgbClr val="000000"/>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42" name="保险箱"/>
          <p:cNvSpPr/>
          <p:nvPr/>
        </p:nvSpPr>
        <p:spPr>
          <a:xfrm>
            <a:off x="1714267" y="9819740"/>
            <a:ext cx="1269753" cy="1270249"/>
          </a:xfrm>
          <a:custGeom>
            <a:avLst/>
            <a:gdLst/>
            <a:ahLst/>
            <a:cxnLst>
              <a:cxn ang="0">
                <a:pos x="wd2" y="hd2"/>
              </a:cxn>
              <a:cxn ang="5400000">
                <a:pos x="wd2" y="hd2"/>
              </a:cxn>
              <a:cxn ang="10800000">
                <a:pos x="wd2" y="hd2"/>
              </a:cxn>
              <a:cxn ang="16200000">
                <a:pos x="wd2" y="hd2"/>
              </a:cxn>
            </a:cxnLst>
            <a:rect l="0" t="0" r="r" b="b"/>
            <a:pathLst>
              <a:path w="21598" h="21600" fill="norm" stroke="1" extrusionOk="0">
                <a:moveTo>
                  <a:pt x="1739" y="0"/>
                </a:moveTo>
                <a:cubicBezTo>
                  <a:pt x="798" y="0"/>
                  <a:pt x="2" y="777"/>
                  <a:pt x="0" y="1696"/>
                </a:cubicBezTo>
                <a:lnTo>
                  <a:pt x="0" y="3247"/>
                </a:lnTo>
                <a:lnTo>
                  <a:pt x="4396" y="3247"/>
                </a:lnTo>
                <a:lnTo>
                  <a:pt x="4384" y="6208"/>
                </a:lnTo>
                <a:lnTo>
                  <a:pt x="0" y="6208"/>
                </a:lnTo>
                <a:lnTo>
                  <a:pt x="0" y="15128"/>
                </a:lnTo>
                <a:lnTo>
                  <a:pt x="4396" y="15128"/>
                </a:lnTo>
                <a:lnTo>
                  <a:pt x="4384" y="18090"/>
                </a:lnTo>
                <a:lnTo>
                  <a:pt x="0" y="18090"/>
                </a:lnTo>
                <a:lnTo>
                  <a:pt x="0" y="19896"/>
                </a:lnTo>
                <a:cubicBezTo>
                  <a:pt x="-1" y="20351"/>
                  <a:pt x="175" y="20779"/>
                  <a:pt x="496" y="21100"/>
                </a:cubicBezTo>
                <a:cubicBezTo>
                  <a:pt x="817" y="21422"/>
                  <a:pt x="1245" y="21600"/>
                  <a:pt x="1700" y="21600"/>
                </a:cubicBezTo>
                <a:lnTo>
                  <a:pt x="19858" y="21600"/>
                </a:lnTo>
                <a:cubicBezTo>
                  <a:pt x="20793" y="21600"/>
                  <a:pt x="21556" y="20839"/>
                  <a:pt x="21558" y="19904"/>
                </a:cubicBezTo>
                <a:lnTo>
                  <a:pt x="21598" y="1703"/>
                </a:lnTo>
                <a:cubicBezTo>
                  <a:pt x="21599" y="1248"/>
                  <a:pt x="21423" y="821"/>
                  <a:pt x="21102" y="500"/>
                </a:cubicBezTo>
                <a:cubicBezTo>
                  <a:pt x="20781" y="178"/>
                  <a:pt x="20353" y="0"/>
                  <a:pt x="19898" y="0"/>
                </a:cubicBezTo>
                <a:lnTo>
                  <a:pt x="1739" y="0"/>
                </a:lnTo>
                <a:close/>
                <a:moveTo>
                  <a:pt x="8" y="3711"/>
                </a:moveTo>
                <a:lnTo>
                  <a:pt x="0" y="5746"/>
                </a:lnTo>
                <a:lnTo>
                  <a:pt x="3921" y="5746"/>
                </a:lnTo>
                <a:lnTo>
                  <a:pt x="3930" y="3711"/>
                </a:lnTo>
                <a:lnTo>
                  <a:pt x="8" y="3711"/>
                </a:lnTo>
                <a:close/>
                <a:moveTo>
                  <a:pt x="5781" y="7462"/>
                </a:moveTo>
                <a:lnTo>
                  <a:pt x="8200" y="8517"/>
                </a:lnTo>
                <a:cubicBezTo>
                  <a:pt x="7906" y="8867"/>
                  <a:pt x="7679" y="9277"/>
                  <a:pt x="7542" y="9725"/>
                </a:cubicBezTo>
                <a:lnTo>
                  <a:pt x="5305" y="8240"/>
                </a:lnTo>
                <a:lnTo>
                  <a:pt x="5781" y="7462"/>
                </a:lnTo>
                <a:close/>
                <a:moveTo>
                  <a:pt x="15894" y="7462"/>
                </a:moveTo>
                <a:lnTo>
                  <a:pt x="16370" y="8240"/>
                </a:lnTo>
                <a:lnTo>
                  <a:pt x="14134" y="9725"/>
                </a:lnTo>
                <a:cubicBezTo>
                  <a:pt x="13997" y="9277"/>
                  <a:pt x="13770" y="8867"/>
                  <a:pt x="13475" y="8517"/>
                </a:cubicBezTo>
                <a:lnTo>
                  <a:pt x="15894" y="7462"/>
                </a:lnTo>
                <a:close/>
                <a:moveTo>
                  <a:pt x="10837" y="7795"/>
                </a:moveTo>
                <a:cubicBezTo>
                  <a:pt x="12458" y="7795"/>
                  <a:pt x="13772" y="9109"/>
                  <a:pt x="13772" y="10729"/>
                </a:cubicBezTo>
                <a:cubicBezTo>
                  <a:pt x="13772" y="12349"/>
                  <a:pt x="12458" y="13662"/>
                  <a:pt x="10837" y="13662"/>
                </a:cubicBezTo>
                <a:cubicBezTo>
                  <a:pt x="9216" y="13662"/>
                  <a:pt x="7903" y="12349"/>
                  <a:pt x="7903" y="10729"/>
                </a:cubicBezTo>
                <a:cubicBezTo>
                  <a:pt x="7903" y="9109"/>
                  <a:pt x="9216" y="7795"/>
                  <a:pt x="10837" y="7795"/>
                </a:cubicBezTo>
                <a:close/>
                <a:moveTo>
                  <a:pt x="10837" y="9072"/>
                </a:moveTo>
                <a:cubicBezTo>
                  <a:pt x="9923" y="9072"/>
                  <a:pt x="9179" y="9815"/>
                  <a:pt x="9179" y="10729"/>
                </a:cubicBezTo>
                <a:cubicBezTo>
                  <a:pt x="9179" y="11643"/>
                  <a:pt x="9923" y="12386"/>
                  <a:pt x="10837" y="12386"/>
                </a:cubicBezTo>
                <a:cubicBezTo>
                  <a:pt x="11751" y="12386"/>
                  <a:pt x="12495" y="11643"/>
                  <a:pt x="12495" y="10729"/>
                </a:cubicBezTo>
                <a:cubicBezTo>
                  <a:pt x="12495" y="9815"/>
                  <a:pt x="11751" y="9072"/>
                  <a:pt x="10837" y="9072"/>
                </a:cubicBezTo>
                <a:close/>
                <a:moveTo>
                  <a:pt x="10837" y="9585"/>
                </a:moveTo>
                <a:cubicBezTo>
                  <a:pt x="11468" y="9585"/>
                  <a:pt x="11982" y="10098"/>
                  <a:pt x="11982" y="10729"/>
                </a:cubicBezTo>
                <a:cubicBezTo>
                  <a:pt x="11982" y="11360"/>
                  <a:pt x="11468" y="11873"/>
                  <a:pt x="10837" y="11873"/>
                </a:cubicBezTo>
                <a:cubicBezTo>
                  <a:pt x="10206" y="11873"/>
                  <a:pt x="9693" y="11360"/>
                  <a:pt x="9693" y="10729"/>
                </a:cubicBezTo>
                <a:cubicBezTo>
                  <a:pt x="9693" y="10098"/>
                  <a:pt x="10206" y="9585"/>
                  <a:pt x="10837" y="9585"/>
                </a:cubicBezTo>
                <a:close/>
                <a:moveTo>
                  <a:pt x="10131" y="14099"/>
                </a:moveTo>
                <a:cubicBezTo>
                  <a:pt x="10359" y="14147"/>
                  <a:pt x="10595" y="14173"/>
                  <a:pt x="10837" y="14173"/>
                </a:cubicBezTo>
                <a:cubicBezTo>
                  <a:pt x="11079" y="14173"/>
                  <a:pt x="11315" y="14147"/>
                  <a:pt x="11543" y="14099"/>
                </a:cubicBezTo>
                <a:lnTo>
                  <a:pt x="11313" y="16489"/>
                </a:lnTo>
                <a:lnTo>
                  <a:pt x="10361" y="16489"/>
                </a:lnTo>
                <a:lnTo>
                  <a:pt x="10131" y="14099"/>
                </a:lnTo>
                <a:close/>
                <a:moveTo>
                  <a:pt x="8" y="15592"/>
                </a:moveTo>
                <a:lnTo>
                  <a:pt x="0" y="17626"/>
                </a:lnTo>
                <a:lnTo>
                  <a:pt x="3921" y="17626"/>
                </a:lnTo>
                <a:lnTo>
                  <a:pt x="3930" y="15592"/>
                </a:lnTo>
                <a:lnTo>
                  <a:pt x="8" y="15592"/>
                </a:lnTo>
                <a:close/>
              </a:path>
            </a:pathLst>
          </a:custGeom>
          <a:solidFill>
            <a:srgbClr val="000000"/>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pic>
        <p:nvPicPr>
          <p:cNvPr id="443" name="IMG_20190726_020452.jpg" descr="IMG_20190726_020452.jpg"/>
          <p:cNvPicPr>
            <a:picLocks noChangeAspect="1"/>
          </p:cNvPicPr>
          <p:nvPr/>
        </p:nvPicPr>
        <p:blipFill>
          <a:blip r:embed="rId3">
            <a:extLst/>
          </a:blip>
          <a:srcRect l="43834" t="10342" r="12165" b="10342"/>
          <a:stretch>
            <a:fillRect/>
          </a:stretch>
        </p:blipFill>
        <p:spPr>
          <a:xfrm rot="10800000">
            <a:off x="15568824" y="1326361"/>
            <a:ext cx="8144629" cy="1101139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34"/>
                                        </p:tgtEl>
                                        <p:attrNameLst>
                                          <p:attrName>style.visibility</p:attrName>
                                        </p:attrNameLst>
                                      </p:cBhvr>
                                      <p:to>
                                        <p:strVal val="visible"/>
                                      </p:to>
                                    </p:set>
                                    <p:animEffect filter="dissolve" transition="in">
                                      <p:cBhvr>
                                        <p:cTn id="7" dur="1000"/>
                                        <p:tgtEl>
                                          <p:spTgt spid="43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438"/>
                                        </p:tgtEl>
                                        <p:attrNameLst>
                                          <p:attrName>style.visibility</p:attrName>
                                        </p:attrNameLst>
                                      </p:cBhvr>
                                      <p:to>
                                        <p:strVal val="visible"/>
                                      </p:to>
                                    </p:set>
                                    <p:animEffect filter="wipe(left)" transition="in">
                                      <p:cBhvr>
                                        <p:cTn id="12" dur="1000"/>
                                        <p:tgtEl>
                                          <p:spTgt spid="438"/>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2" grpId="3" fill="hold">
                                  <p:stCondLst>
                                    <p:cond delay="0"/>
                                  </p:stCondLst>
                                  <p:iterate type="el" backwards="0">
                                    <p:tmAbs val="0"/>
                                  </p:iterate>
                                  <p:childTnLst>
                                    <p:set>
                                      <p:cBhvr>
                                        <p:cTn id="16" fill="hold"/>
                                        <p:tgtEl>
                                          <p:spTgt spid="439"/>
                                        </p:tgtEl>
                                        <p:attrNameLst>
                                          <p:attrName>style.visibility</p:attrName>
                                        </p:attrNameLst>
                                      </p:cBhvr>
                                      <p:to>
                                        <p:strVal val="visible"/>
                                      </p:to>
                                    </p:set>
                                    <p:animEffect filter="wipe(left)" transition="in">
                                      <p:cBhvr>
                                        <p:cTn id="17" dur="1000"/>
                                        <p:tgtEl>
                                          <p:spTgt spid="439"/>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8" presetID="22" grpId="4" fill="hold">
                                  <p:stCondLst>
                                    <p:cond delay="0"/>
                                  </p:stCondLst>
                                  <p:iterate type="el" backwards="0">
                                    <p:tmAbs val="0"/>
                                  </p:iterate>
                                  <p:childTnLst>
                                    <p:set>
                                      <p:cBhvr>
                                        <p:cTn id="21" fill="hold"/>
                                        <p:tgtEl>
                                          <p:spTgt spid="440"/>
                                        </p:tgtEl>
                                        <p:attrNameLst>
                                          <p:attrName>style.visibility</p:attrName>
                                        </p:attrNameLst>
                                      </p:cBhvr>
                                      <p:to>
                                        <p:strVal val="visible"/>
                                      </p:to>
                                    </p:set>
                                    <p:animEffect filter="wipe(left)" transition="in">
                                      <p:cBhvr>
                                        <p:cTn id="22" dur="1000"/>
                                        <p:tgtEl>
                                          <p:spTgt spid="4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8" grpId="2"/>
      <p:bldP build="whole" bldLvl="1" animBg="1" rev="0" advAuto="0" spid="440" grpId="4"/>
      <p:bldP build="whole" bldLvl="1" animBg="1" rev="0" advAuto="0" spid="439" grpId="3"/>
      <p:bldP build="whole" bldLvl="1" animBg="1" rev="0" advAuto="0" spid="434" grpId="1"/>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矩形"/>
          <p:cNvSpPr/>
          <p:nvPr/>
        </p:nvSpPr>
        <p:spPr>
          <a:xfrm>
            <a:off x="-9903" y="-18986"/>
            <a:ext cx="13151452" cy="13811190"/>
          </a:xfrm>
          <a:prstGeom prst="rect">
            <a:avLst/>
          </a:prstGeom>
          <a:solidFill>
            <a:srgbClr val="000000"/>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grpSp>
        <p:nvGrpSpPr>
          <p:cNvPr id="449" name="成组"/>
          <p:cNvGrpSpPr/>
          <p:nvPr/>
        </p:nvGrpSpPr>
        <p:grpSpPr>
          <a:xfrm>
            <a:off x="6114160" y="3860800"/>
            <a:ext cx="9184106" cy="3218217"/>
            <a:chOff x="4008388" y="380641"/>
            <a:chExt cx="9184105" cy="3218216"/>
          </a:xfrm>
        </p:grpSpPr>
        <p:sp>
          <p:nvSpPr>
            <p:cNvPr id="446" name="整理调研结果"/>
            <p:cNvSpPr txBox="1"/>
            <p:nvPr/>
          </p:nvSpPr>
          <p:spPr>
            <a:xfrm>
              <a:off x="4008388" y="380641"/>
              <a:ext cx="6210301" cy="1524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r">
                <a:lnSpc>
                  <a:spcPct val="80000"/>
                </a:lnSpc>
                <a:defRPr b="0" sz="8000">
                  <a:solidFill>
                    <a:srgbClr val="FFFFFF"/>
                  </a:solidFill>
                  <a:latin typeface="Helvetica Neue Thin"/>
                  <a:ea typeface="Helvetica Neue Thin"/>
                  <a:cs typeface="Helvetica Neue Thin"/>
                  <a:sym typeface="Helvetica Neue Thin"/>
                </a:defRPr>
              </a:lvl1pPr>
            </a:lstStyle>
            <a:p>
              <a:pPr/>
              <a:r>
                <a:t>整理调研结果</a:t>
              </a:r>
            </a:p>
          </p:txBody>
        </p:sp>
        <p:sp>
          <p:nvSpPr>
            <p:cNvPr id="447" name="圆形"/>
            <p:cNvSpPr/>
            <p:nvPr/>
          </p:nvSpPr>
          <p:spPr>
            <a:xfrm>
              <a:off x="4239034" y="3156825"/>
              <a:ext cx="442033" cy="442034"/>
            </a:xfrm>
            <a:prstGeom prst="ellipse">
              <a:avLst/>
            </a:prstGeom>
            <a:solidFill>
              <a:srgbClr val="FFFFFF"/>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448" name="线条"/>
            <p:cNvSpPr/>
            <p:nvPr/>
          </p:nvSpPr>
          <p:spPr>
            <a:xfrm>
              <a:off x="4465088" y="3377841"/>
              <a:ext cx="8727406" cy="1"/>
            </a:xfrm>
            <a:prstGeom prst="line">
              <a:avLst/>
            </a:prstGeom>
            <a:noFill/>
            <a:ln w="25400" cap="flat">
              <a:solidFill>
                <a:srgbClr val="FFFFFF"/>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sp>
        <p:nvSpPr>
          <p:cNvPr id="450" name="矩形"/>
          <p:cNvSpPr/>
          <p:nvPr/>
        </p:nvSpPr>
        <p:spPr>
          <a:xfrm>
            <a:off x="1392800" y="1668014"/>
            <a:ext cx="21598399" cy="10437189"/>
          </a:xfrm>
          <a:prstGeom prst="rect">
            <a:avLst/>
          </a:prstGeom>
          <a:ln w="25400">
            <a:solidFill>
              <a:schemeClr val="accent5">
                <a:hueOff val="-152896"/>
                <a:lumOff val="12368"/>
              </a:schemeClr>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51" name="委员会调研…"/>
          <p:cNvSpPr txBox="1"/>
          <p:nvPr/>
        </p:nvSpPr>
        <p:spPr>
          <a:xfrm>
            <a:off x="14408373" y="4461733"/>
            <a:ext cx="7403974" cy="48497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委员会调研</a:t>
            </a:r>
          </a:p>
          <a:p>
            <a:pPr/>
            <a:r>
              <a:t>framework（motion list）</a:t>
            </a:r>
          </a:p>
          <a:p>
            <a:pPr/>
            <a:r>
              <a:t>国家调研</a:t>
            </a:r>
          </a:p>
          <a:p>
            <a:pPr/>
            <a:r>
              <a:t>若干联合国相关决议</a:t>
            </a:r>
          </a:p>
          <a:p>
            <a:pPr/>
            <a:r>
              <a:t>若干条约/议定书/宣言/共同声明/公约/法案</a:t>
            </a:r>
          </a:p>
          <a:p>
            <a:pPr/>
            <a:r>
              <a:t>立场文件</a:t>
            </a:r>
          </a:p>
          <a:p>
            <a:pPr/>
            <a:r>
              <a:t>主发言名单演讲稿</a:t>
            </a:r>
          </a:p>
          <a:p>
            <a:pPr/>
            <a:r>
              <a:t>若干有主持核心磋商演讲稿</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449"/>
                                        </p:tgtEl>
                                        <p:attrNameLst>
                                          <p:attrName>style.visibility</p:attrName>
                                        </p:attrNameLst>
                                      </p:cBhvr>
                                      <p:to>
                                        <p:strVal val="visible"/>
                                      </p:to>
                                    </p:set>
                                    <p:anim calcmode="lin" valueType="num">
                                      <p:cBhvr>
                                        <p:cTn id="7" dur="1000" fill="hold"/>
                                        <p:tgtEl>
                                          <p:spTgt spid="449"/>
                                        </p:tgtEl>
                                        <p:attrNameLst>
                                          <p:attrName>ppt_x</p:attrName>
                                        </p:attrNameLst>
                                      </p:cBhvr>
                                      <p:tavLst>
                                        <p:tav tm="0">
                                          <p:val>
                                            <p:strVal val="0-#ppt_w/2"/>
                                          </p:val>
                                        </p:tav>
                                        <p:tav tm="100000">
                                          <p:val>
                                            <p:strVal val="#ppt_x"/>
                                          </p:val>
                                        </p:tav>
                                      </p:tavLst>
                                    </p:anim>
                                    <p:anim calcmode="lin" valueType="num">
                                      <p:cBhvr>
                                        <p:cTn id="8" dur="1000" fill="hold"/>
                                        <p:tgtEl>
                                          <p:spTgt spid="4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9"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3" name="pexels-photo-355465.jpeg" descr="pexels-photo-355465.jpeg"/>
          <p:cNvPicPr>
            <a:picLocks noChangeAspect="1"/>
          </p:cNvPicPr>
          <p:nvPr/>
        </p:nvPicPr>
        <p:blipFill>
          <a:blip r:embed="rId2">
            <a:extLst/>
          </a:blip>
          <a:stretch>
            <a:fillRect/>
          </a:stretch>
        </p:blipFill>
        <p:spPr>
          <a:xfrm>
            <a:off x="-187224" y="-3340"/>
            <a:ext cx="25373293" cy="13779857"/>
          </a:xfrm>
          <a:prstGeom prst="rect">
            <a:avLst/>
          </a:prstGeom>
          <a:ln w="12700">
            <a:miter lim="400000"/>
          </a:ln>
        </p:spPr>
      </p:pic>
      <p:sp>
        <p:nvSpPr>
          <p:cNvPr id="454" name="矩形"/>
          <p:cNvSpPr/>
          <p:nvPr/>
        </p:nvSpPr>
        <p:spPr>
          <a:xfrm>
            <a:off x="-5288" y="-5577"/>
            <a:ext cx="24394576" cy="13784331"/>
          </a:xfrm>
          <a:prstGeom prst="rect">
            <a:avLst/>
          </a:prstGeom>
          <a:solidFill>
            <a:srgbClr val="000000">
              <a:alpha val="48203"/>
            </a:srgbClr>
          </a:solidFill>
          <a:ln w="12700">
            <a:miter lim="400000"/>
          </a:ln>
        </p:spPr>
        <p:txBody>
          <a:bodyPr lIns="0" tIns="0" rIns="0" bIns="0" anchor="ctr"/>
          <a:lstStyle/>
          <a:p>
            <a:pPr>
              <a:defRPr b="0" sz="3200">
                <a:latin typeface="+mn-lt"/>
                <a:ea typeface="+mn-ea"/>
                <a:cs typeface="+mn-cs"/>
                <a:sym typeface="Helvetica Neue Medium"/>
              </a:defRPr>
            </a:pPr>
          </a:p>
        </p:txBody>
      </p:sp>
      <p:sp>
        <p:nvSpPr>
          <p:cNvPr id="455" name="正方形"/>
          <p:cNvSpPr/>
          <p:nvPr/>
        </p:nvSpPr>
        <p:spPr>
          <a:xfrm>
            <a:off x="2737251" y="5576917"/>
            <a:ext cx="2562166" cy="2562166"/>
          </a:xfrm>
          <a:prstGeom prst="rect">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56" name="矩形"/>
          <p:cNvSpPr/>
          <p:nvPr/>
        </p:nvSpPr>
        <p:spPr>
          <a:xfrm>
            <a:off x="6880937" y="3723054"/>
            <a:ext cx="14765813" cy="6269892"/>
          </a:xfrm>
          <a:prstGeom prst="rect">
            <a:avLst/>
          </a:prstGeom>
          <a:ln w="25400">
            <a:solidFill>
              <a:srgbClr val="FFFFFF"/>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57" name="圆形"/>
          <p:cNvSpPr/>
          <p:nvPr/>
        </p:nvSpPr>
        <p:spPr>
          <a:xfrm>
            <a:off x="6645450" y="3526861"/>
            <a:ext cx="442034"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58" name="圆形"/>
          <p:cNvSpPr/>
          <p:nvPr/>
        </p:nvSpPr>
        <p:spPr>
          <a:xfrm>
            <a:off x="6645450" y="9730862"/>
            <a:ext cx="442034"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59" name="圆形"/>
          <p:cNvSpPr/>
          <p:nvPr/>
        </p:nvSpPr>
        <p:spPr>
          <a:xfrm>
            <a:off x="21448188" y="9730862"/>
            <a:ext cx="442033"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60" name="圆形"/>
          <p:cNvSpPr/>
          <p:nvPr/>
        </p:nvSpPr>
        <p:spPr>
          <a:xfrm>
            <a:off x="21448188" y="3526861"/>
            <a:ext cx="442033"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61" name="Thank you!"/>
          <p:cNvSpPr txBox="1"/>
          <p:nvPr/>
        </p:nvSpPr>
        <p:spPr>
          <a:xfrm>
            <a:off x="7848738" y="5388747"/>
            <a:ext cx="7059169" cy="189889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b="0" sz="12000">
                <a:solidFill>
                  <a:srgbClr val="FFFFFF"/>
                </a:solidFill>
                <a:latin typeface="Helvetica Neue Thin"/>
                <a:ea typeface="Helvetica Neue Thin"/>
                <a:cs typeface="Helvetica Neue Thin"/>
                <a:sym typeface="Helvetica Neue Thin"/>
              </a:defRPr>
            </a:lvl1pPr>
          </a:lstStyle>
          <a:p>
            <a:pPr/>
            <a:r>
              <a:t>Thank you!</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455"/>
                                        </p:tgtEl>
                                        <p:attrNameLst>
                                          <p:attrName>style.visibility</p:attrName>
                                        </p:attrNameLst>
                                      </p:cBhvr>
                                      <p:to>
                                        <p:strVal val="visible"/>
                                      </p:to>
                                    </p:set>
                                    <p:anim calcmode="lin" valueType="num">
                                      <p:cBhvr>
                                        <p:cTn id="7" dur="5000" fill="hold"/>
                                        <p:tgtEl>
                                          <p:spTgt spid="455"/>
                                        </p:tgtEl>
                                        <p:attrNameLst>
                                          <p:attrName>ppt_w</p:attrName>
                                        </p:attrNameLst>
                                      </p:cBhvr>
                                      <p:tavLst>
                                        <p:tav tm="0" fmla="#ppt_w*sin(2.5*pi*$)">
                                          <p:val>
                                            <p:fltVal val="0"/>
                                          </p:val>
                                        </p:tav>
                                        <p:tav tm="100000">
                                          <p:val>
                                            <p:fltVal val="1"/>
                                          </p:val>
                                        </p:tav>
                                      </p:tavLst>
                                    </p:anim>
                                    <p:anim calcmode="lin" valueType="num">
                                      <p:cBhvr>
                                        <p:cTn id="8" dur="5000" fill="hold"/>
                                        <p:tgtEl>
                                          <p:spTgt spid="455"/>
                                        </p:tgtEl>
                                        <p:attrNameLst>
                                          <p:attrName>ppt_h</p:attrName>
                                        </p:attrNameLst>
                                      </p:cBhvr>
                                      <p:tavLst>
                                        <p:tav tm="0">
                                          <p:val>
                                            <p:strVal val="#ppt_h"/>
                                          </p:val>
                                        </p:tav>
                                        <p:tav tm="100000">
                                          <p:val>
                                            <p:strVal val="#ppt_h"/>
                                          </p:val>
                                        </p:tav>
                                      </p:tavLst>
                                    </p:anim>
                                  </p:childTnLst>
                                </p:cTn>
                              </p:par>
                            </p:childTnLst>
                          </p:cTn>
                        </p:par>
                        <p:par>
                          <p:cTn id="9" fill="hold">
                            <p:stCondLst>
                              <p:cond delay="5000"/>
                            </p:stCondLst>
                            <p:childTnLst>
                              <p:par>
                                <p:cTn id="10" presetClass="entr" nodeType="afterEffect" presetSubtype="16" presetID="23" grpId="2" fill="hold">
                                  <p:stCondLst>
                                    <p:cond delay="100"/>
                                  </p:stCondLst>
                                  <p:iterate type="el" backwards="0">
                                    <p:tmAbs val="0"/>
                                  </p:iterate>
                                  <p:childTnLst>
                                    <p:set>
                                      <p:cBhvr>
                                        <p:cTn id="11" fill="hold"/>
                                        <p:tgtEl>
                                          <p:spTgt spid="457"/>
                                        </p:tgtEl>
                                        <p:attrNameLst>
                                          <p:attrName>style.visibility</p:attrName>
                                        </p:attrNameLst>
                                      </p:cBhvr>
                                      <p:to>
                                        <p:strVal val="visible"/>
                                      </p:to>
                                    </p:set>
                                    <p:anim calcmode="lin" valueType="num">
                                      <p:cBhvr>
                                        <p:cTn id="12" dur="500" fill="hold"/>
                                        <p:tgtEl>
                                          <p:spTgt spid="457"/>
                                        </p:tgtEl>
                                        <p:attrNameLst>
                                          <p:attrName>ppt_w</p:attrName>
                                        </p:attrNameLst>
                                      </p:cBhvr>
                                      <p:tavLst>
                                        <p:tav tm="0">
                                          <p:val>
                                            <p:fltVal val="0"/>
                                          </p:val>
                                        </p:tav>
                                        <p:tav tm="100000">
                                          <p:val>
                                            <p:strVal val="#ppt_w"/>
                                          </p:val>
                                        </p:tav>
                                      </p:tavLst>
                                    </p:anim>
                                    <p:anim calcmode="lin" valueType="num">
                                      <p:cBhvr>
                                        <p:cTn id="13" dur="500" fill="hold"/>
                                        <p:tgtEl>
                                          <p:spTgt spid="457"/>
                                        </p:tgtEl>
                                        <p:attrNameLst>
                                          <p:attrName>ppt_h</p:attrName>
                                        </p:attrNameLst>
                                      </p:cBhvr>
                                      <p:tavLst>
                                        <p:tav tm="0">
                                          <p:val>
                                            <p:fltVal val="0"/>
                                          </p:val>
                                        </p:tav>
                                        <p:tav tm="100000">
                                          <p:val>
                                            <p:strVal val="#ppt_h"/>
                                          </p:val>
                                        </p:tav>
                                      </p:tavLst>
                                    </p:anim>
                                  </p:childTnLst>
                                </p:cTn>
                              </p:par>
                            </p:childTnLst>
                          </p:cTn>
                        </p:par>
                        <p:par>
                          <p:cTn id="14" fill="hold">
                            <p:stCondLst>
                              <p:cond delay="5600"/>
                            </p:stCondLst>
                            <p:childTnLst>
                              <p:par>
                                <p:cTn id="15" presetClass="entr" nodeType="afterEffect" presetSubtype="32" presetID="4" grpId="3" fill="hold">
                                  <p:stCondLst>
                                    <p:cond delay="200"/>
                                  </p:stCondLst>
                                  <p:iterate type="el" backwards="0">
                                    <p:tmAbs val="0"/>
                                  </p:iterate>
                                  <p:childTnLst>
                                    <p:set>
                                      <p:cBhvr>
                                        <p:cTn id="16" fill="hold"/>
                                        <p:tgtEl>
                                          <p:spTgt spid="456"/>
                                        </p:tgtEl>
                                        <p:attrNameLst>
                                          <p:attrName>style.visibility</p:attrName>
                                        </p:attrNameLst>
                                      </p:cBhvr>
                                      <p:to>
                                        <p:strVal val="visible"/>
                                      </p:to>
                                    </p:set>
                                    <p:animEffect filter="box(out)" transition="in">
                                      <p:cBhvr>
                                        <p:cTn id="17" dur="3000"/>
                                        <p:tgtEl>
                                          <p:spTgt spid="456"/>
                                        </p:tgtEl>
                                      </p:cBhvr>
                                    </p:animEffect>
                                  </p:childTnLst>
                                </p:cTn>
                              </p:par>
                            </p:childTnLst>
                          </p:cTn>
                        </p:par>
                        <p:par>
                          <p:cTn id="18" fill="hold">
                            <p:stCondLst>
                              <p:cond delay="8800"/>
                            </p:stCondLst>
                            <p:childTnLst>
                              <p:par>
                                <p:cTn id="19" presetClass="entr" nodeType="afterEffect" presetSubtype="16" presetID="23" grpId="4" fill="hold">
                                  <p:stCondLst>
                                    <p:cond delay="300"/>
                                  </p:stCondLst>
                                  <p:iterate type="el" backwards="0">
                                    <p:tmAbs val="0"/>
                                  </p:iterate>
                                  <p:childTnLst>
                                    <p:set>
                                      <p:cBhvr>
                                        <p:cTn id="20" fill="hold"/>
                                        <p:tgtEl>
                                          <p:spTgt spid="460"/>
                                        </p:tgtEl>
                                        <p:attrNameLst>
                                          <p:attrName>style.visibility</p:attrName>
                                        </p:attrNameLst>
                                      </p:cBhvr>
                                      <p:to>
                                        <p:strVal val="visible"/>
                                      </p:to>
                                    </p:set>
                                    <p:anim calcmode="lin" valueType="num">
                                      <p:cBhvr>
                                        <p:cTn id="21" dur="500" fill="hold"/>
                                        <p:tgtEl>
                                          <p:spTgt spid="460"/>
                                        </p:tgtEl>
                                        <p:attrNameLst>
                                          <p:attrName>ppt_w</p:attrName>
                                        </p:attrNameLst>
                                      </p:cBhvr>
                                      <p:tavLst>
                                        <p:tav tm="0">
                                          <p:val>
                                            <p:fltVal val="0"/>
                                          </p:val>
                                        </p:tav>
                                        <p:tav tm="100000">
                                          <p:val>
                                            <p:strVal val="#ppt_w"/>
                                          </p:val>
                                        </p:tav>
                                      </p:tavLst>
                                    </p:anim>
                                    <p:anim calcmode="lin" valueType="num">
                                      <p:cBhvr>
                                        <p:cTn id="22" dur="500" fill="hold"/>
                                        <p:tgtEl>
                                          <p:spTgt spid="460"/>
                                        </p:tgtEl>
                                        <p:attrNameLst>
                                          <p:attrName>ppt_h</p:attrName>
                                        </p:attrNameLst>
                                      </p:cBhvr>
                                      <p:tavLst>
                                        <p:tav tm="0">
                                          <p:val>
                                            <p:fltVal val="0"/>
                                          </p:val>
                                        </p:tav>
                                        <p:tav tm="100000">
                                          <p:val>
                                            <p:strVal val="#ppt_h"/>
                                          </p:val>
                                        </p:tav>
                                      </p:tavLst>
                                    </p:anim>
                                  </p:childTnLst>
                                </p:cTn>
                              </p:par>
                            </p:childTnLst>
                          </p:cTn>
                        </p:par>
                        <p:par>
                          <p:cTn id="23" fill="hold">
                            <p:stCondLst>
                              <p:cond delay="9600"/>
                            </p:stCondLst>
                            <p:childTnLst>
                              <p:par>
                                <p:cTn id="24" presetClass="entr" nodeType="afterEffect" presetSubtype="0" presetID="1" grpId="5" fill="hold">
                                  <p:stCondLst>
                                    <p:cond delay="200"/>
                                  </p:stCondLst>
                                  <p:iterate type="lt" backwards="0">
                                    <p:tmAbs val="100"/>
                                  </p:iterate>
                                  <p:childTnLst>
                                    <p:set>
                                      <p:cBhvr>
                                        <p:cTn id="25" fill="hold"/>
                                        <p:tgtEl>
                                          <p:spTgt spid="461"/>
                                        </p:tgtEl>
                                        <p:attrNameLst>
                                          <p:attrName>style.visibility</p:attrName>
                                        </p:attrNameLst>
                                      </p:cBhvr>
                                      <p:to>
                                        <p:strVal val="visible"/>
                                      </p:to>
                                    </p:set>
                                  </p:childTnLst>
                                </p:cTn>
                              </p:par>
                            </p:childTnLst>
                          </p:cTn>
                        </p:par>
                        <p:par>
                          <p:cTn id="26" fill="hold">
                            <p:stCondLst>
                              <p:cond delay="9800"/>
                            </p:stCondLst>
                            <p:childTnLst>
                              <p:par>
                                <p:cTn id="27" presetClass="entr" nodeType="afterEffect" presetSubtype="16" presetID="23" grpId="6" fill="hold">
                                  <p:stCondLst>
                                    <p:cond delay="300"/>
                                  </p:stCondLst>
                                  <p:iterate type="el" backwards="0">
                                    <p:tmAbs val="0"/>
                                  </p:iterate>
                                  <p:childTnLst>
                                    <p:set>
                                      <p:cBhvr>
                                        <p:cTn id="28" fill="hold"/>
                                        <p:tgtEl>
                                          <p:spTgt spid="459"/>
                                        </p:tgtEl>
                                        <p:attrNameLst>
                                          <p:attrName>style.visibility</p:attrName>
                                        </p:attrNameLst>
                                      </p:cBhvr>
                                      <p:to>
                                        <p:strVal val="visible"/>
                                      </p:to>
                                    </p:set>
                                    <p:anim calcmode="lin" valueType="num">
                                      <p:cBhvr>
                                        <p:cTn id="29" dur="500" fill="hold"/>
                                        <p:tgtEl>
                                          <p:spTgt spid="459"/>
                                        </p:tgtEl>
                                        <p:attrNameLst>
                                          <p:attrName>ppt_w</p:attrName>
                                        </p:attrNameLst>
                                      </p:cBhvr>
                                      <p:tavLst>
                                        <p:tav tm="0">
                                          <p:val>
                                            <p:fltVal val="0"/>
                                          </p:val>
                                        </p:tav>
                                        <p:tav tm="100000">
                                          <p:val>
                                            <p:strVal val="#ppt_w"/>
                                          </p:val>
                                        </p:tav>
                                      </p:tavLst>
                                    </p:anim>
                                    <p:anim calcmode="lin" valueType="num">
                                      <p:cBhvr>
                                        <p:cTn id="30" dur="500" fill="hold"/>
                                        <p:tgtEl>
                                          <p:spTgt spid="459"/>
                                        </p:tgtEl>
                                        <p:attrNameLst>
                                          <p:attrName>ppt_h</p:attrName>
                                        </p:attrNameLst>
                                      </p:cBhvr>
                                      <p:tavLst>
                                        <p:tav tm="0">
                                          <p:val>
                                            <p:fltVal val="0"/>
                                          </p:val>
                                        </p:tav>
                                        <p:tav tm="100000">
                                          <p:val>
                                            <p:strVal val="#ppt_h"/>
                                          </p:val>
                                        </p:tav>
                                      </p:tavLst>
                                    </p:anim>
                                  </p:childTnLst>
                                </p:cTn>
                              </p:par>
                            </p:childTnLst>
                          </p:cTn>
                        </p:par>
                        <p:par>
                          <p:cTn id="31" fill="hold">
                            <p:stCondLst>
                              <p:cond delay="10600"/>
                            </p:stCondLst>
                            <p:childTnLst>
                              <p:par>
                                <p:cTn id="32" presetClass="entr" nodeType="afterEffect" presetSubtype="16" presetID="23" grpId="7" fill="hold">
                                  <p:stCondLst>
                                    <p:cond delay="300"/>
                                  </p:stCondLst>
                                  <p:iterate type="el" backwards="0">
                                    <p:tmAbs val="0"/>
                                  </p:iterate>
                                  <p:childTnLst>
                                    <p:set>
                                      <p:cBhvr>
                                        <p:cTn id="33" fill="hold"/>
                                        <p:tgtEl>
                                          <p:spTgt spid="458"/>
                                        </p:tgtEl>
                                        <p:attrNameLst>
                                          <p:attrName>style.visibility</p:attrName>
                                        </p:attrNameLst>
                                      </p:cBhvr>
                                      <p:to>
                                        <p:strVal val="visible"/>
                                      </p:to>
                                    </p:set>
                                    <p:anim calcmode="lin" valueType="num">
                                      <p:cBhvr>
                                        <p:cTn id="34" dur="500" fill="hold"/>
                                        <p:tgtEl>
                                          <p:spTgt spid="458"/>
                                        </p:tgtEl>
                                        <p:attrNameLst>
                                          <p:attrName>ppt_w</p:attrName>
                                        </p:attrNameLst>
                                      </p:cBhvr>
                                      <p:tavLst>
                                        <p:tav tm="0">
                                          <p:val>
                                            <p:fltVal val="0"/>
                                          </p:val>
                                        </p:tav>
                                        <p:tav tm="100000">
                                          <p:val>
                                            <p:strVal val="#ppt_w"/>
                                          </p:val>
                                        </p:tav>
                                      </p:tavLst>
                                    </p:anim>
                                    <p:anim calcmode="lin" valueType="num">
                                      <p:cBhvr>
                                        <p:cTn id="35" dur="500" fill="hold"/>
                                        <p:tgtEl>
                                          <p:spTgt spid="45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6" grpId="3"/>
      <p:bldP build="whole" bldLvl="1" animBg="1" rev="0" advAuto="0" spid="461" grpId="5"/>
      <p:bldP build="whole" bldLvl="1" animBg="1" rev="0" advAuto="0" spid="459" grpId="6"/>
      <p:bldP build="whole" bldLvl="1" animBg="1" rev="0" advAuto="0" spid="457" grpId="2"/>
      <p:bldP build="whole" bldLvl="1" animBg="1" rev="0" advAuto="0" spid="460" grpId="4"/>
      <p:bldP build="whole" bldLvl="1" animBg="1" rev="0" advAuto="0" spid="455" grpId="1"/>
      <p:bldP build="whole" bldLvl="1" animBg="1" rev="0" advAuto="0" spid="458" grpId="7"/>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矩形"/>
          <p:cNvSpPr/>
          <p:nvPr/>
        </p:nvSpPr>
        <p:spPr>
          <a:xfrm>
            <a:off x="-9903" y="-18986"/>
            <a:ext cx="13151452" cy="13811190"/>
          </a:xfrm>
          <a:prstGeom prst="rect">
            <a:avLst/>
          </a:prstGeom>
          <a:solidFill>
            <a:srgbClr val="000000"/>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grpSp>
        <p:nvGrpSpPr>
          <p:cNvPr id="149" name="成组"/>
          <p:cNvGrpSpPr/>
          <p:nvPr/>
        </p:nvGrpSpPr>
        <p:grpSpPr>
          <a:xfrm>
            <a:off x="5416167" y="3977135"/>
            <a:ext cx="9882099" cy="3101882"/>
            <a:chOff x="3310395" y="496977"/>
            <a:chExt cx="9882097" cy="3101881"/>
          </a:xfrm>
        </p:grpSpPr>
        <p:sp>
          <p:nvSpPr>
            <p:cNvPr id="146" name="What to prepare"/>
            <p:cNvSpPr txBox="1"/>
            <p:nvPr/>
          </p:nvSpPr>
          <p:spPr>
            <a:xfrm>
              <a:off x="3310395" y="496977"/>
              <a:ext cx="6908293" cy="12913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r">
                <a:lnSpc>
                  <a:spcPct val="80000"/>
                </a:lnSpc>
                <a:defRPr b="0" sz="8000">
                  <a:solidFill>
                    <a:srgbClr val="FFFFFF"/>
                  </a:solidFill>
                  <a:latin typeface="Helvetica Neue Thin"/>
                  <a:ea typeface="Helvetica Neue Thin"/>
                  <a:cs typeface="Helvetica Neue Thin"/>
                  <a:sym typeface="Helvetica Neue Thin"/>
                </a:defRPr>
              </a:lvl1pPr>
            </a:lstStyle>
            <a:p>
              <a:pPr/>
              <a:r>
                <a:t>What to prepare</a:t>
              </a:r>
            </a:p>
          </p:txBody>
        </p:sp>
        <p:sp>
          <p:nvSpPr>
            <p:cNvPr id="147" name="圆形"/>
            <p:cNvSpPr/>
            <p:nvPr/>
          </p:nvSpPr>
          <p:spPr>
            <a:xfrm>
              <a:off x="4239034" y="3156825"/>
              <a:ext cx="442033" cy="442034"/>
            </a:xfrm>
            <a:prstGeom prst="ellipse">
              <a:avLst/>
            </a:prstGeom>
            <a:solidFill>
              <a:srgbClr val="FFFFFF"/>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148" name="线条"/>
            <p:cNvSpPr/>
            <p:nvPr/>
          </p:nvSpPr>
          <p:spPr>
            <a:xfrm>
              <a:off x="4465088" y="3377841"/>
              <a:ext cx="8727406" cy="1"/>
            </a:xfrm>
            <a:prstGeom prst="line">
              <a:avLst/>
            </a:prstGeom>
            <a:noFill/>
            <a:ln w="25400" cap="flat">
              <a:solidFill>
                <a:srgbClr val="FFFFFF"/>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sp>
        <p:nvSpPr>
          <p:cNvPr id="150" name="矩形"/>
          <p:cNvSpPr/>
          <p:nvPr/>
        </p:nvSpPr>
        <p:spPr>
          <a:xfrm>
            <a:off x="1392800" y="1668014"/>
            <a:ext cx="21598399" cy="10437189"/>
          </a:xfrm>
          <a:prstGeom prst="rect">
            <a:avLst/>
          </a:prstGeom>
          <a:ln w="25400">
            <a:solidFill>
              <a:schemeClr val="accent5">
                <a:hueOff val="-152896"/>
                <a:lumOff val="12368"/>
              </a:schemeClr>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grpSp>
        <p:nvGrpSpPr>
          <p:cNvPr id="153" name="成组"/>
          <p:cNvGrpSpPr/>
          <p:nvPr/>
        </p:nvGrpSpPr>
        <p:grpSpPr>
          <a:xfrm>
            <a:off x="14533717" y="7777012"/>
            <a:ext cx="7211053" cy="1055421"/>
            <a:chOff x="0" y="6145"/>
            <a:chExt cx="7211051" cy="1055420"/>
          </a:xfrm>
        </p:grpSpPr>
        <p:sp>
          <p:nvSpPr>
            <p:cNvPr id="151" name="Further research (on the country’s basis)"/>
            <p:cNvSpPr txBox="1"/>
            <p:nvPr/>
          </p:nvSpPr>
          <p:spPr>
            <a:xfrm>
              <a:off x="1250444" y="6145"/>
              <a:ext cx="5960608" cy="1055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3200"/>
              </a:lvl1pPr>
            </a:lstStyle>
            <a:p>
              <a:pPr/>
              <a:r>
                <a:t>Further research (on the country’s basis)</a:t>
              </a:r>
            </a:p>
          </p:txBody>
        </p:sp>
        <p:sp>
          <p:nvSpPr>
            <p:cNvPr id="152" name="快门"/>
            <p:cNvSpPr/>
            <p:nvPr/>
          </p:nvSpPr>
          <p:spPr>
            <a:xfrm>
              <a:off x="0" y="45015"/>
              <a:ext cx="977680" cy="977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9683" y="0"/>
                    <a:pt x="8604" y="169"/>
                    <a:pt x="7590" y="484"/>
                  </a:cubicBezTo>
                  <a:cubicBezTo>
                    <a:pt x="6863" y="2032"/>
                    <a:pt x="5709" y="5429"/>
                    <a:pt x="7045" y="9518"/>
                  </a:cubicBezTo>
                  <a:lnTo>
                    <a:pt x="8792" y="7302"/>
                  </a:lnTo>
                  <a:cubicBezTo>
                    <a:pt x="11466" y="3672"/>
                    <a:pt x="14927" y="2482"/>
                    <a:pt x="17201" y="2103"/>
                  </a:cubicBezTo>
                  <a:cubicBezTo>
                    <a:pt x="15409" y="782"/>
                    <a:pt x="13196" y="0"/>
                    <a:pt x="10800" y="0"/>
                  </a:cubicBezTo>
                  <a:close/>
                  <a:moveTo>
                    <a:pt x="6731" y="795"/>
                  </a:moveTo>
                  <a:cubicBezTo>
                    <a:pt x="3636" y="2055"/>
                    <a:pt x="1257" y="4709"/>
                    <a:pt x="375" y="7979"/>
                  </a:cubicBezTo>
                  <a:cubicBezTo>
                    <a:pt x="2737" y="11561"/>
                    <a:pt x="5999" y="12779"/>
                    <a:pt x="7908" y="13191"/>
                  </a:cubicBezTo>
                  <a:cubicBezTo>
                    <a:pt x="7698" y="12730"/>
                    <a:pt x="7440" y="12174"/>
                    <a:pt x="7307" y="11920"/>
                  </a:cubicBezTo>
                  <a:cubicBezTo>
                    <a:pt x="7218" y="11752"/>
                    <a:pt x="7099" y="11472"/>
                    <a:pt x="6983" y="11183"/>
                  </a:cubicBezTo>
                  <a:cubicBezTo>
                    <a:pt x="4953" y="6729"/>
                    <a:pt x="5895" y="2858"/>
                    <a:pt x="6731" y="795"/>
                  </a:cubicBezTo>
                  <a:close/>
                  <a:moveTo>
                    <a:pt x="17908" y="2673"/>
                  </a:moveTo>
                  <a:cubicBezTo>
                    <a:pt x="15922" y="2904"/>
                    <a:pt x="12483" y="3807"/>
                    <a:pt x="9744" y="7162"/>
                  </a:cubicBezTo>
                  <a:cubicBezTo>
                    <a:pt x="10018" y="7190"/>
                    <a:pt x="10346" y="7222"/>
                    <a:pt x="10697" y="7255"/>
                  </a:cubicBezTo>
                  <a:cubicBezTo>
                    <a:pt x="11486" y="7328"/>
                    <a:pt x="12003" y="7394"/>
                    <a:pt x="12346" y="7449"/>
                  </a:cubicBezTo>
                  <a:cubicBezTo>
                    <a:pt x="17485" y="8250"/>
                    <a:pt x="20224" y="11534"/>
                    <a:pt x="21322" y="13233"/>
                  </a:cubicBezTo>
                  <a:cubicBezTo>
                    <a:pt x="21502" y="12451"/>
                    <a:pt x="21600" y="11637"/>
                    <a:pt x="21600" y="10800"/>
                  </a:cubicBezTo>
                  <a:cubicBezTo>
                    <a:pt x="21600" y="7558"/>
                    <a:pt x="20169" y="4653"/>
                    <a:pt x="17908" y="2673"/>
                  </a:cubicBezTo>
                  <a:close/>
                  <a:moveTo>
                    <a:pt x="13308" y="8319"/>
                  </a:moveTo>
                  <a:lnTo>
                    <a:pt x="13907" y="9853"/>
                  </a:lnTo>
                  <a:cubicBezTo>
                    <a:pt x="14109" y="10307"/>
                    <a:pt x="14283" y="10754"/>
                    <a:pt x="14430" y="11193"/>
                  </a:cubicBezTo>
                  <a:lnTo>
                    <a:pt x="14464" y="11278"/>
                  </a:lnTo>
                  <a:lnTo>
                    <a:pt x="14459" y="11284"/>
                  </a:lnTo>
                  <a:cubicBezTo>
                    <a:pt x="15895" y="15672"/>
                    <a:pt x="14705" y="19272"/>
                    <a:pt x="13750" y="21188"/>
                  </a:cubicBezTo>
                  <a:cubicBezTo>
                    <a:pt x="17219" y="20205"/>
                    <a:pt x="19977" y="17534"/>
                    <a:pt x="21079" y="14116"/>
                  </a:cubicBezTo>
                  <a:cubicBezTo>
                    <a:pt x="20408" y="12922"/>
                    <a:pt x="18101" y="9475"/>
                    <a:pt x="13308" y="8319"/>
                  </a:cubicBezTo>
                  <a:close/>
                  <a:moveTo>
                    <a:pt x="176" y="8866"/>
                  </a:moveTo>
                  <a:cubicBezTo>
                    <a:pt x="62" y="9494"/>
                    <a:pt x="0" y="10139"/>
                    <a:pt x="0" y="10800"/>
                  </a:cubicBezTo>
                  <a:cubicBezTo>
                    <a:pt x="0" y="13806"/>
                    <a:pt x="1228" y="16524"/>
                    <a:pt x="3210" y="18481"/>
                  </a:cubicBezTo>
                  <a:cubicBezTo>
                    <a:pt x="5360" y="18248"/>
                    <a:pt x="8551" y="17337"/>
                    <a:pt x="11239" y="14266"/>
                  </a:cubicBezTo>
                  <a:cubicBezTo>
                    <a:pt x="11019" y="14250"/>
                    <a:pt x="10811" y="14234"/>
                    <a:pt x="10700" y="14224"/>
                  </a:cubicBezTo>
                  <a:cubicBezTo>
                    <a:pt x="10631" y="14217"/>
                    <a:pt x="10547" y="14208"/>
                    <a:pt x="10454" y="14199"/>
                  </a:cubicBezTo>
                  <a:cubicBezTo>
                    <a:pt x="9747" y="14139"/>
                    <a:pt x="9260" y="14076"/>
                    <a:pt x="8999" y="14038"/>
                  </a:cubicBezTo>
                  <a:lnTo>
                    <a:pt x="8961" y="14035"/>
                  </a:lnTo>
                  <a:cubicBezTo>
                    <a:pt x="7546" y="13892"/>
                    <a:pt x="3254" y="13106"/>
                    <a:pt x="176" y="8866"/>
                  </a:cubicBezTo>
                  <a:close/>
                  <a:moveTo>
                    <a:pt x="13957" y="11919"/>
                  </a:moveTo>
                  <a:lnTo>
                    <a:pt x="12432" y="13851"/>
                  </a:lnTo>
                  <a:lnTo>
                    <a:pt x="12437" y="13854"/>
                  </a:lnTo>
                  <a:cubicBezTo>
                    <a:pt x="9707" y="17479"/>
                    <a:pt x="6303" y="18696"/>
                    <a:pt x="3854" y="19069"/>
                  </a:cubicBezTo>
                  <a:cubicBezTo>
                    <a:pt x="5732" y="20648"/>
                    <a:pt x="8155" y="21600"/>
                    <a:pt x="10800" y="21600"/>
                  </a:cubicBezTo>
                  <a:cubicBezTo>
                    <a:pt x="11515" y="21600"/>
                    <a:pt x="12212" y="21528"/>
                    <a:pt x="12887" y="21396"/>
                  </a:cubicBezTo>
                  <a:cubicBezTo>
                    <a:pt x="13765" y="19837"/>
                    <a:pt x="15239" y="16329"/>
                    <a:pt x="13957" y="11919"/>
                  </a:cubicBezTo>
                  <a:close/>
                </a:path>
              </a:pathLst>
            </a:custGeom>
            <a:solidFill>
              <a:schemeClr val="accent5">
                <a:hueOff val="-152896"/>
                <a:lumOff val="12368"/>
              </a:schemeClr>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156" name="成组"/>
          <p:cNvGrpSpPr/>
          <p:nvPr/>
        </p:nvGrpSpPr>
        <p:grpSpPr>
          <a:xfrm>
            <a:off x="14533717" y="5484565"/>
            <a:ext cx="7211053" cy="977681"/>
            <a:chOff x="0" y="16406"/>
            <a:chExt cx="7211051" cy="977679"/>
          </a:xfrm>
        </p:grpSpPr>
        <p:sp>
          <p:nvSpPr>
            <p:cNvPr id="154" name="Make a motion list"/>
            <p:cNvSpPr txBox="1"/>
            <p:nvPr/>
          </p:nvSpPr>
          <p:spPr>
            <a:xfrm>
              <a:off x="1250444" y="247445"/>
              <a:ext cx="5960608" cy="572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3200"/>
              </a:lvl1pPr>
            </a:lstStyle>
            <a:p>
              <a:pPr/>
              <a:r>
                <a:t>Make a motion list</a:t>
              </a:r>
            </a:p>
          </p:txBody>
        </p:sp>
        <p:sp>
          <p:nvSpPr>
            <p:cNvPr id="155" name="木星"/>
            <p:cNvSpPr/>
            <p:nvPr/>
          </p:nvSpPr>
          <p:spPr>
            <a:xfrm>
              <a:off x="0" y="16406"/>
              <a:ext cx="977680" cy="977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7050" y="0"/>
                    <a:pt x="3745" y="1913"/>
                    <a:pt x="1809" y="4814"/>
                  </a:cubicBezTo>
                  <a:lnTo>
                    <a:pt x="19789" y="4814"/>
                  </a:lnTo>
                  <a:cubicBezTo>
                    <a:pt x="17853" y="1912"/>
                    <a:pt x="14550" y="0"/>
                    <a:pt x="10800" y="0"/>
                  </a:cubicBezTo>
                  <a:close/>
                  <a:moveTo>
                    <a:pt x="1151" y="5943"/>
                  </a:moveTo>
                  <a:cubicBezTo>
                    <a:pt x="1002" y="6239"/>
                    <a:pt x="866" y="6543"/>
                    <a:pt x="744" y="6853"/>
                  </a:cubicBezTo>
                  <a:lnTo>
                    <a:pt x="20856" y="6853"/>
                  </a:lnTo>
                  <a:cubicBezTo>
                    <a:pt x="20734" y="6543"/>
                    <a:pt x="20597" y="6239"/>
                    <a:pt x="20447" y="5943"/>
                  </a:cubicBezTo>
                  <a:lnTo>
                    <a:pt x="1151" y="5943"/>
                  </a:lnTo>
                  <a:close/>
                  <a:moveTo>
                    <a:pt x="2668" y="8016"/>
                  </a:moveTo>
                  <a:cubicBezTo>
                    <a:pt x="2481" y="8016"/>
                    <a:pt x="2295" y="8051"/>
                    <a:pt x="2135" y="8120"/>
                  </a:cubicBezTo>
                  <a:lnTo>
                    <a:pt x="1782" y="8274"/>
                  </a:lnTo>
                  <a:cubicBezTo>
                    <a:pt x="1461" y="8413"/>
                    <a:pt x="1037" y="8413"/>
                    <a:pt x="716" y="8274"/>
                  </a:cubicBezTo>
                  <a:lnTo>
                    <a:pt x="363" y="8120"/>
                  </a:lnTo>
                  <a:cubicBezTo>
                    <a:pt x="354" y="8117"/>
                    <a:pt x="346" y="8114"/>
                    <a:pt x="338" y="8110"/>
                  </a:cubicBezTo>
                  <a:cubicBezTo>
                    <a:pt x="117" y="8970"/>
                    <a:pt x="0" y="9871"/>
                    <a:pt x="0" y="10800"/>
                  </a:cubicBezTo>
                  <a:cubicBezTo>
                    <a:pt x="0" y="10892"/>
                    <a:pt x="1" y="10984"/>
                    <a:pt x="3" y="11075"/>
                  </a:cubicBezTo>
                  <a:cubicBezTo>
                    <a:pt x="82" y="11058"/>
                    <a:pt x="158" y="11033"/>
                    <a:pt x="230" y="11002"/>
                  </a:cubicBezTo>
                  <a:lnTo>
                    <a:pt x="581" y="10851"/>
                  </a:lnTo>
                  <a:cubicBezTo>
                    <a:pt x="902" y="10711"/>
                    <a:pt x="1327" y="10711"/>
                    <a:pt x="1649" y="10851"/>
                  </a:cubicBezTo>
                  <a:lnTo>
                    <a:pt x="2001" y="11002"/>
                  </a:lnTo>
                  <a:cubicBezTo>
                    <a:pt x="2323" y="11142"/>
                    <a:pt x="2746" y="11142"/>
                    <a:pt x="3068" y="11002"/>
                  </a:cubicBezTo>
                  <a:lnTo>
                    <a:pt x="3421" y="10851"/>
                  </a:lnTo>
                  <a:cubicBezTo>
                    <a:pt x="3742" y="10711"/>
                    <a:pt x="4166" y="10711"/>
                    <a:pt x="4487" y="10851"/>
                  </a:cubicBezTo>
                  <a:lnTo>
                    <a:pt x="4840" y="11002"/>
                  </a:lnTo>
                  <a:cubicBezTo>
                    <a:pt x="5161" y="11142"/>
                    <a:pt x="5585" y="11142"/>
                    <a:pt x="5906" y="11002"/>
                  </a:cubicBezTo>
                  <a:lnTo>
                    <a:pt x="6259" y="10851"/>
                  </a:lnTo>
                  <a:cubicBezTo>
                    <a:pt x="6580" y="10711"/>
                    <a:pt x="7004" y="10711"/>
                    <a:pt x="7325" y="10851"/>
                  </a:cubicBezTo>
                  <a:lnTo>
                    <a:pt x="7678" y="11002"/>
                  </a:lnTo>
                  <a:cubicBezTo>
                    <a:pt x="8000" y="11142"/>
                    <a:pt x="8423" y="11142"/>
                    <a:pt x="8745" y="11002"/>
                  </a:cubicBezTo>
                  <a:lnTo>
                    <a:pt x="9097" y="10851"/>
                  </a:lnTo>
                  <a:cubicBezTo>
                    <a:pt x="9419" y="10711"/>
                    <a:pt x="9844" y="10711"/>
                    <a:pt x="10165" y="10851"/>
                  </a:cubicBezTo>
                  <a:lnTo>
                    <a:pt x="10516" y="11002"/>
                  </a:lnTo>
                  <a:cubicBezTo>
                    <a:pt x="10838" y="11142"/>
                    <a:pt x="11263" y="11142"/>
                    <a:pt x="11585" y="11002"/>
                  </a:cubicBezTo>
                  <a:lnTo>
                    <a:pt x="11936" y="10851"/>
                  </a:lnTo>
                  <a:cubicBezTo>
                    <a:pt x="12257" y="10711"/>
                    <a:pt x="12682" y="10711"/>
                    <a:pt x="13004" y="10851"/>
                  </a:cubicBezTo>
                  <a:lnTo>
                    <a:pt x="13355" y="11002"/>
                  </a:lnTo>
                  <a:cubicBezTo>
                    <a:pt x="13676" y="11142"/>
                    <a:pt x="14102" y="11142"/>
                    <a:pt x="14423" y="11002"/>
                  </a:cubicBezTo>
                  <a:lnTo>
                    <a:pt x="14776" y="10851"/>
                  </a:lnTo>
                  <a:cubicBezTo>
                    <a:pt x="15097" y="10711"/>
                    <a:pt x="15521" y="10711"/>
                    <a:pt x="15842" y="10851"/>
                  </a:cubicBezTo>
                  <a:lnTo>
                    <a:pt x="16195" y="11002"/>
                  </a:lnTo>
                  <a:cubicBezTo>
                    <a:pt x="16516" y="11142"/>
                    <a:pt x="16940" y="11142"/>
                    <a:pt x="17261" y="11002"/>
                  </a:cubicBezTo>
                  <a:lnTo>
                    <a:pt x="17614" y="10851"/>
                  </a:lnTo>
                  <a:cubicBezTo>
                    <a:pt x="17936" y="10711"/>
                    <a:pt x="18359" y="10711"/>
                    <a:pt x="18681" y="10851"/>
                  </a:cubicBezTo>
                  <a:lnTo>
                    <a:pt x="19033" y="11002"/>
                  </a:lnTo>
                  <a:cubicBezTo>
                    <a:pt x="19355" y="11142"/>
                    <a:pt x="19778" y="11142"/>
                    <a:pt x="20100" y="11002"/>
                  </a:cubicBezTo>
                  <a:lnTo>
                    <a:pt x="20452" y="10851"/>
                  </a:lnTo>
                  <a:cubicBezTo>
                    <a:pt x="20774" y="10711"/>
                    <a:pt x="21199" y="10711"/>
                    <a:pt x="21521" y="10851"/>
                  </a:cubicBezTo>
                  <a:lnTo>
                    <a:pt x="21598" y="10884"/>
                  </a:lnTo>
                  <a:cubicBezTo>
                    <a:pt x="21599" y="10856"/>
                    <a:pt x="21600" y="10828"/>
                    <a:pt x="21600" y="10800"/>
                  </a:cubicBezTo>
                  <a:cubicBezTo>
                    <a:pt x="21600" y="9962"/>
                    <a:pt x="21504" y="9146"/>
                    <a:pt x="21323" y="8363"/>
                  </a:cubicBezTo>
                  <a:cubicBezTo>
                    <a:pt x="21073" y="8398"/>
                    <a:pt x="20805" y="8369"/>
                    <a:pt x="20586" y="8274"/>
                  </a:cubicBezTo>
                  <a:lnTo>
                    <a:pt x="20235" y="8120"/>
                  </a:lnTo>
                  <a:cubicBezTo>
                    <a:pt x="19913" y="7981"/>
                    <a:pt x="19488" y="7981"/>
                    <a:pt x="19167" y="8120"/>
                  </a:cubicBezTo>
                  <a:lnTo>
                    <a:pt x="18816" y="8274"/>
                  </a:lnTo>
                  <a:cubicBezTo>
                    <a:pt x="18494" y="8413"/>
                    <a:pt x="18069" y="8413"/>
                    <a:pt x="17747" y="8274"/>
                  </a:cubicBezTo>
                  <a:lnTo>
                    <a:pt x="17396" y="8120"/>
                  </a:lnTo>
                  <a:cubicBezTo>
                    <a:pt x="17075" y="7981"/>
                    <a:pt x="16650" y="7981"/>
                    <a:pt x="16328" y="8120"/>
                  </a:cubicBezTo>
                  <a:lnTo>
                    <a:pt x="15977" y="8274"/>
                  </a:lnTo>
                  <a:cubicBezTo>
                    <a:pt x="15656" y="8413"/>
                    <a:pt x="15231" y="8413"/>
                    <a:pt x="14909" y="8274"/>
                  </a:cubicBezTo>
                  <a:lnTo>
                    <a:pt x="14556" y="8120"/>
                  </a:lnTo>
                  <a:cubicBezTo>
                    <a:pt x="14235" y="7981"/>
                    <a:pt x="13811" y="7981"/>
                    <a:pt x="13490" y="8120"/>
                  </a:cubicBezTo>
                  <a:lnTo>
                    <a:pt x="13137" y="8274"/>
                  </a:lnTo>
                  <a:cubicBezTo>
                    <a:pt x="12816" y="8413"/>
                    <a:pt x="12392" y="8413"/>
                    <a:pt x="12071" y="8274"/>
                  </a:cubicBezTo>
                  <a:lnTo>
                    <a:pt x="11718" y="8120"/>
                  </a:lnTo>
                  <a:cubicBezTo>
                    <a:pt x="11397" y="7981"/>
                    <a:pt x="10973" y="7981"/>
                    <a:pt x="10651" y="8120"/>
                  </a:cubicBezTo>
                  <a:lnTo>
                    <a:pt x="10299" y="8274"/>
                  </a:lnTo>
                  <a:cubicBezTo>
                    <a:pt x="9977" y="8413"/>
                    <a:pt x="9554" y="8413"/>
                    <a:pt x="9232" y="8274"/>
                  </a:cubicBezTo>
                  <a:lnTo>
                    <a:pt x="8880" y="8120"/>
                  </a:lnTo>
                  <a:cubicBezTo>
                    <a:pt x="8558" y="7981"/>
                    <a:pt x="8133" y="7981"/>
                    <a:pt x="7811" y="8120"/>
                  </a:cubicBezTo>
                  <a:lnTo>
                    <a:pt x="7460" y="8274"/>
                  </a:lnTo>
                  <a:cubicBezTo>
                    <a:pt x="7139" y="8413"/>
                    <a:pt x="6714" y="8413"/>
                    <a:pt x="6392" y="8274"/>
                  </a:cubicBezTo>
                  <a:lnTo>
                    <a:pt x="6041" y="8120"/>
                  </a:lnTo>
                  <a:cubicBezTo>
                    <a:pt x="5720" y="7981"/>
                    <a:pt x="5295" y="7981"/>
                    <a:pt x="4973" y="8120"/>
                  </a:cubicBezTo>
                  <a:lnTo>
                    <a:pt x="4622" y="8274"/>
                  </a:lnTo>
                  <a:cubicBezTo>
                    <a:pt x="4301" y="8413"/>
                    <a:pt x="3875" y="8413"/>
                    <a:pt x="3554" y="8274"/>
                  </a:cubicBezTo>
                  <a:lnTo>
                    <a:pt x="3203" y="8120"/>
                  </a:lnTo>
                  <a:cubicBezTo>
                    <a:pt x="3042" y="8051"/>
                    <a:pt x="2854" y="8016"/>
                    <a:pt x="2668" y="8016"/>
                  </a:cubicBezTo>
                  <a:close/>
                  <a:moveTo>
                    <a:pt x="176" y="12751"/>
                  </a:moveTo>
                  <a:cubicBezTo>
                    <a:pt x="393" y="13944"/>
                    <a:pt x="807" y="15069"/>
                    <a:pt x="1382" y="16090"/>
                  </a:cubicBezTo>
                  <a:lnTo>
                    <a:pt x="11716" y="16090"/>
                  </a:lnTo>
                  <a:cubicBezTo>
                    <a:pt x="11715" y="16064"/>
                    <a:pt x="11713" y="16039"/>
                    <a:pt x="11713" y="16013"/>
                  </a:cubicBezTo>
                  <a:cubicBezTo>
                    <a:pt x="11713" y="14879"/>
                    <a:pt x="13118" y="13959"/>
                    <a:pt x="14852" y="13959"/>
                  </a:cubicBezTo>
                  <a:cubicBezTo>
                    <a:pt x="16585" y="13959"/>
                    <a:pt x="17990" y="14879"/>
                    <a:pt x="17990" y="16013"/>
                  </a:cubicBezTo>
                  <a:cubicBezTo>
                    <a:pt x="17990" y="16039"/>
                    <a:pt x="17990" y="16064"/>
                    <a:pt x="17989" y="16090"/>
                  </a:cubicBezTo>
                  <a:lnTo>
                    <a:pt x="20216" y="16090"/>
                  </a:lnTo>
                  <a:cubicBezTo>
                    <a:pt x="20791" y="15069"/>
                    <a:pt x="21205" y="13944"/>
                    <a:pt x="21423" y="12751"/>
                  </a:cubicBezTo>
                  <a:lnTo>
                    <a:pt x="176" y="12751"/>
                  </a:lnTo>
                  <a:close/>
                  <a:moveTo>
                    <a:pt x="14880" y="14656"/>
                  </a:moveTo>
                  <a:cubicBezTo>
                    <a:pt x="14335" y="14656"/>
                    <a:pt x="13789" y="14789"/>
                    <a:pt x="13373" y="15056"/>
                  </a:cubicBezTo>
                  <a:cubicBezTo>
                    <a:pt x="12542" y="15589"/>
                    <a:pt x="12542" y="16455"/>
                    <a:pt x="13373" y="16988"/>
                  </a:cubicBezTo>
                  <a:cubicBezTo>
                    <a:pt x="14205" y="17521"/>
                    <a:pt x="15554" y="17521"/>
                    <a:pt x="16386" y="16988"/>
                  </a:cubicBezTo>
                  <a:cubicBezTo>
                    <a:pt x="17217" y="16455"/>
                    <a:pt x="17217" y="15589"/>
                    <a:pt x="16386" y="15056"/>
                  </a:cubicBezTo>
                  <a:cubicBezTo>
                    <a:pt x="15970" y="14789"/>
                    <a:pt x="15425" y="14656"/>
                    <a:pt x="14880" y="14656"/>
                  </a:cubicBezTo>
                  <a:close/>
                  <a:moveTo>
                    <a:pt x="3041" y="18313"/>
                  </a:moveTo>
                  <a:cubicBezTo>
                    <a:pt x="5004" y="20340"/>
                    <a:pt x="7755" y="21600"/>
                    <a:pt x="10800" y="21600"/>
                  </a:cubicBezTo>
                  <a:cubicBezTo>
                    <a:pt x="13845" y="21600"/>
                    <a:pt x="16594" y="20340"/>
                    <a:pt x="18557" y="18313"/>
                  </a:cubicBezTo>
                  <a:lnTo>
                    <a:pt x="3041" y="18313"/>
                  </a:lnTo>
                  <a:close/>
                </a:path>
              </a:pathLst>
            </a:custGeom>
            <a:solidFill>
              <a:schemeClr val="accent5">
                <a:hueOff val="-152896"/>
                <a:lumOff val="12368"/>
              </a:schemeClr>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159" name="成组"/>
          <p:cNvGrpSpPr/>
          <p:nvPr/>
        </p:nvGrpSpPr>
        <p:grpSpPr>
          <a:xfrm>
            <a:off x="14533717" y="3249365"/>
            <a:ext cx="7211053" cy="977681"/>
            <a:chOff x="0" y="83915"/>
            <a:chExt cx="7211051" cy="977679"/>
          </a:xfrm>
        </p:grpSpPr>
        <p:sp>
          <p:nvSpPr>
            <p:cNvPr id="157" name="Read the background guide"/>
            <p:cNvSpPr txBox="1"/>
            <p:nvPr/>
          </p:nvSpPr>
          <p:spPr>
            <a:xfrm>
              <a:off x="1250444" y="247445"/>
              <a:ext cx="5960608" cy="572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3200"/>
              </a:lvl1pPr>
            </a:lstStyle>
            <a:p>
              <a:pPr/>
              <a:r>
                <a:t>Read the background guide</a:t>
              </a:r>
            </a:p>
          </p:txBody>
        </p:sp>
        <p:sp>
          <p:nvSpPr>
            <p:cNvPr id="158" name="射箭"/>
            <p:cNvSpPr/>
            <p:nvPr/>
          </p:nvSpPr>
          <p:spPr>
            <a:xfrm>
              <a:off x="0" y="83915"/>
              <a:ext cx="977680" cy="977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1252"/>
                  </a:moveTo>
                  <a:cubicBezTo>
                    <a:pt x="16065" y="1252"/>
                    <a:pt x="20348" y="5536"/>
                    <a:pt x="20348" y="10800"/>
                  </a:cubicBezTo>
                  <a:cubicBezTo>
                    <a:pt x="20348" y="16065"/>
                    <a:pt x="16064" y="20348"/>
                    <a:pt x="10800" y="20348"/>
                  </a:cubicBezTo>
                  <a:cubicBezTo>
                    <a:pt x="5536" y="20348"/>
                    <a:pt x="1252" y="16065"/>
                    <a:pt x="1252" y="10800"/>
                  </a:cubicBezTo>
                  <a:cubicBezTo>
                    <a:pt x="1252" y="5536"/>
                    <a:pt x="5535" y="1252"/>
                    <a:pt x="10800" y="1252"/>
                  </a:cubicBezTo>
                  <a:close/>
                  <a:moveTo>
                    <a:pt x="10800" y="1520"/>
                  </a:moveTo>
                  <a:cubicBezTo>
                    <a:pt x="5684" y="1520"/>
                    <a:pt x="1520" y="5684"/>
                    <a:pt x="1520" y="10800"/>
                  </a:cubicBezTo>
                  <a:cubicBezTo>
                    <a:pt x="1520" y="15916"/>
                    <a:pt x="5684" y="20080"/>
                    <a:pt x="10800" y="20080"/>
                  </a:cubicBezTo>
                  <a:cubicBezTo>
                    <a:pt x="15916" y="20080"/>
                    <a:pt x="20078" y="15916"/>
                    <a:pt x="20078" y="10800"/>
                  </a:cubicBezTo>
                  <a:cubicBezTo>
                    <a:pt x="20078" y="5684"/>
                    <a:pt x="15916" y="1520"/>
                    <a:pt x="10800" y="1520"/>
                  </a:cubicBezTo>
                  <a:close/>
                  <a:moveTo>
                    <a:pt x="10800" y="2810"/>
                  </a:moveTo>
                  <a:cubicBezTo>
                    <a:pt x="15213" y="2810"/>
                    <a:pt x="18789" y="6387"/>
                    <a:pt x="18789" y="10800"/>
                  </a:cubicBezTo>
                  <a:cubicBezTo>
                    <a:pt x="18789" y="15213"/>
                    <a:pt x="15213" y="18790"/>
                    <a:pt x="10800" y="18790"/>
                  </a:cubicBezTo>
                  <a:cubicBezTo>
                    <a:pt x="6387" y="18790"/>
                    <a:pt x="2810" y="15213"/>
                    <a:pt x="2810" y="10800"/>
                  </a:cubicBezTo>
                  <a:cubicBezTo>
                    <a:pt x="2810" y="6387"/>
                    <a:pt x="6387" y="2810"/>
                    <a:pt x="10800" y="2810"/>
                  </a:cubicBezTo>
                  <a:close/>
                  <a:moveTo>
                    <a:pt x="10800" y="4855"/>
                  </a:moveTo>
                  <a:cubicBezTo>
                    <a:pt x="7517" y="4855"/>
                    <a:pt x="4855" y="7517"/>
                    <a:pt x="4855" y="10800"/>
                  </a:cubicBezTo>
                  <a:cubicBezTo>
                    <a:pt x="4855" y="14083"/>
                    <a:pt x="7517" y="16745"/>
                    <a:pt x="10800" y="16745"/>
                  </a:cubicBezTo>
                  <a:cubicBezTo>
                    <a:pt x="14083" y="16745"/>
                    <a:pt x="16743" y="14083"/>
                    <a:pt x="16743" y="10800"/>
                  </a:cubicBezTo>
                  <a:cubicBezTo>
                    <a:pt x="16743" y="7517"/>
                    <a:pt x="14083" y="4855"/>
                    <a:pt x="10800" y="4855"/>
                  </a:cubicBezTo>
                  <a:close/>
                  <a:moveTo>
                    <a:pt x="10800" y="6664"/>
                  </a:moveTo>
                  <a:cubicBezTo>
                    <a:pt x="13085" y="6664"/>
                    <a:pt x="14936" y="8515"/>
                    <a:pt x="14936" y="10800"/>
                  </a:cubicBezTo>
                  <a:cubicBezTo>
                    <a:pt x="14936" y="13085"/>
                    <a:pt x="13085" y="14936"/>
                    <a:pt x="10800" y="14936"/>
                  </a:cubicBezTo>
                  <a:cubicBezTo>
                    <a:pt x="8515" y="14936"/>
                    <a:pt x="6662" y="13085"/>
                    <a:pt x="6662" y="10800"/>
                  </a:cubicBezTo>
                  <a:cubicBezTo>
                    <a:pt x="6662" y="8515"/>
                    <a:pt x="8515" y="6664"/>
                    <a:pt x="10800" y="6664"/>
                  </a:cubicBezTo>
                  <a:close/>
                  <a:moveTo>
                    <a:pt x="10800" y="8755"/>
                  </a:moveTo>
                  <a:cubicBezTo>
                    <a:pt x="10276" y="8755"/>
                    <a:pt x="9752" y="8954"/>
                    <a:pt x="9352" y="9354"/>
                  </a:cubicBezTo>
                  <a:cubicBezTo>
                    <a:pt x="8553" y="10153"/>
                    <a:pt x="8553" y="11447"/>
                    <a:pt x="9352" y="12246"/>
                  </a:cubicBezTo>
                  <a:cubicBezTo>
                    <a:pt x="10151" y="13045"/>
                    <a:pt x="11447" y="13045"/>
                    <a:pt x="12246" y="12246"/>
                  </a:cubicBezTo>
                  <a:cubicBezTo>
                    <a:pt x="13045" y="11447"/>
                    <a:pt x="13045" y="10153"/>
                    <a:pt x="12246" y="9354"/>
                  </a:cubicBezTo>
                  <a:cubicBezTo>
                    <a:pt x="11847" y="8954"/>
                    <a:pt x="11324" y="8755"/>
                    <a:pt x="10800" y="8755"/>
                  </a:cubicBezTo>
                  <a:close/>
                </a:path>
              </a:pathLst>
            </a:custGeom>
            <a:solidFill>
              <a:schemeClr val="accent5">
                <a:hueOff val="-152896"/>
                <a:lumOff val="12368"/>
              </a:schemeClr>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162" name="成组"/>
          <p:cNvGrpSpPr/>
          <p:nvPr/>
        </p:nvGrpSpPr>
        <p:grpSpPr>
          <a:xfrm>
            <a:off x="14533717" y="9842331"/>
            <a:ext cx="7211053" cy="977680"/>
            <a:chOff x="0" y="83915"/>
            <a:chExt cx="7211051" cy="977679"/>
          </a:xfrm>
        </p:grpSpPr>
        <p:sp>
          <p:nvSpPr>
            <p:cNvPr id="160" name="Speeches"/>
            <p:cNvSpPr txBox="1"/>
            <p:nvPr/>
          </p:nvSpPr>
          <p:spPr>
            <a:xfrm>
              <a:off x="1250444" y="247445"/>
              <a:ext cx="5960608" cy="572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3200"/>
              </a:lvl1pPr>
            </a:lstStyle>
            <a:p>
              <a:pPr/>
              <a:r>
                <a:t>Speeches </a:t>
              </a:r>
            </a:p>
          </p:txBody>
        </p:sp>
        <p:sp>
          <p:nvSpPr>
            <p:cNvPr id="161" name="射箭"/>
            <p:cNvSpPr/>
            <p:nvPr/>
          </p:nvSpPr>
          <p:spPr>
            <a:xfrm>
              <a:off x="0" y="83915"/>
              <a:ext cx="977680" cy="977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1252"/>
                  </a:moveTo>
                  <a:cubicBezTo>
                    <a:pt x="16065" y="1252"/>
                    <a:pt x="20348" y="5536"/>
                    <a:pt x="20348" y="10800"/>
                  </a:cubicBezTo>
                  <a:cubicBezTo>
                    <a:pt x="20348" y="16065"/>
                    <a:pt x="16064" y="20348"/>
                    <a:pt x="10800" y="20348"/>
                  </a:cubicBezTo>
                  <a:cubicBezTo>
                    <a:pt x="5536" y="20348"/>
                    <a:pt x="1252" y="16065"/>
                    <a:pt x="1252" y="10800"/>
                  </a:cubicBezTo>
                  <a:cubicBezTo>
                    <a:pt x="1252" y="5536"/>
                    <a:pt x="5535" y="1252"/>
                    <a:pt x="10800" y="1252"/>
                  </a:cubicBezTo>
                  <a:close/>
                  <a:moveTo>
                    <a:pt x="10800" y="1520"/>
                  </a:moveTo>
                  <a:cubicBezTo>
                    <a:pt x="5684" y="1520"/>
                    <a:pt x="1520" y="5684"/>
                    <a:pt x="1520" y="10800"/>
                  </a:cubicBezTo>
                  <a:cubicBezTo>
                    <a:pt x="1520" y="15916"/>
                    <a:pt x="5684" y="20080"/>
                    <a:pt x="10800" y="20080"/>
                  </a:cubicBezTo>
                  <a:cubicBezTo>
                    <a:pt x="15916" y="20080"/>
                    <a:pt x="20078" y="15916"/>
                    <a:pt x="20078" y="10800"/>
                  </a:cubicBezTo>
                  <a:cubicBezTo>
                    <a:pt x="20078" y="5684"/>
                    <a:pt x="15916" y="1520"/>
                    <a:pt x="10800" y="1520"/>
                  </a:cubicBezTo>
                  <a:close/>
                  <a:moveTo>
                    <a:pt x="10800" y="2810"/>
                  </a:moveTo>
                  <a:cubicBezTo>
                    <a:pt x="15213" y="2810"/>
                    <a:pt x="18789" y="6387"/>
                    <a:pt x="18789" y="10800"/>
                  </a:cubicBezTo>
                  <a:cubicBezTo>
                    <a:pt x="18789" y="15213"/>
                    <a:pt x="15213" y="18790"/>
                    <a:pt x="10800" y="18790"/>
                  </a:cubicBezTo>
                  <a:cubicBezTo>
                    <a:pt x="6387" y="18790"/>
                    <a:pt x="2810" y="15213"/>
                    <a:pt x="2810" y="10800"/>
                  </a:cubicBezTo>
                  <a:cubicBezTo>
                    <a:pt x="2810" y="6387"/>
                    <a:pt x="6387" y="2810"/>
                    <a:pt x="10800" y="2810"/>
                  </a:cubicBezTo>
                  <a:close/>
                  <a:moveTo>
                    <a:pt x="10800" y="4855"/>
                  </a:moveTo>
                  <a:cubicBezTo>
                    <a:pt x="7517" y="4855"/>
                    <a:pt x="4855" y="7517"/>
                    <a:pt x="4855" y="10800"/>
                  </a:cubicBezTo>
                  <a:cubicBezTo>
                    <a:pt x="4855" y="14083"/>
                    <a:pt x="7517" y="16745"/>
                    <a:pt x="10800" y="16745"/>
                  </a:cubicBezTo>
                  <a:cubicBezTo>
                    <a:pt x="14083" y="16745"/>
                    <a:pt x="16743" y="14083"/>
                    <a:pt x="16743" y="10800"/>
                  </a:cubicBezTo>
                  <a:cubicBezTo>
                    <a:pt x="16743" y="7517"/>
                    <a:pt x="14083" y="4855"/>
                    <a:pt x="10800" y="4855"/>
                  </a:cubicBezTo>
                  <a:close/>
                  <a:moveTo>
                    <a:pt x="10800" y="6664"/>
                  </a:moveTo>
                  <a:cubicBezTo>
                    <a:pt x="13085" y="6664"/>
                    <a:pt x="14936" y="8515"/>
                    <a:pt x="14936" y="10800"/>
                  </a:cubicBezTo>
                  <a:cubicBezTo>
                    <a:pt x="14936" y="13085"/>
                    <a:pt x="13085" y="14936"/>
                    <a:pt x="10800" y="14936"/>
                  </a:cubicBezTo>
                  <a:cubicBezTo>
                    <a:pt x="8515" y="14936"/>
                    <a:pt x="6662" y="13085"/>
                    <a:pt x="6662" y="10800"/>
                  </a:cubicBezTo>
                  <a:cubicBezTo>
                    <a:pt x="6662" y="8515"/>
                    <a:pt x="8515" y="6664"/>
                    <a:pt x="10800" y="6664"/>
                  </a:cubicBezTo>
                  <a:close/>
                  <a:moveTo>
                    <a:pt x="10800" y="8755"/>
                  </a:moveTo>
                  <a:cubicBezTo>
                    <a:pt x="10276" y="8755"/>
                    <a:pt x="9752" y="8954"/>
                    <a:pt x="9352" y="9354"/>
                  </a:cubicBezTo>
                  <a:cubicBezTo>
                    <a:pt x="8553" y="10153"/>
                    <a:pt x="8553" y="11447"/>
                    <a:pt x="9352" y="12246"/>
                  </a:cubicBezTo>
                  <a:cubicBezTo>
                    <a:pt x="10151" y="13045"/>
                    <a:pt x="11447" y="13045"/>
                    <a:pt x="12246" y="12246"/>
                  </a:cubicBezTo>
                  <a:cubicBezTo>
                    <a:pt x="13045" y="11447"/>
                    <a:pt x="13045" y="10153"/>
                    <a:pt x="12246" y="9354"/>
                  </a:cubicBezTo>
                  <a:cubicBezTo>
                    <a:pt x="11847" y="8954"/>
                    <a:pt x="11324" y="8755"/>
                    <a:pt x="10800" y="8755"/>
                  </a:cubicBezTo>
                  <a:close/>
                </a:path>
              </a:pathLst>
            </a:custGeom>
            <a:solidFill>
              <a:schemeClr val="accent5">
                <a:hueOff val="-152896"/>
                <a:lumOff val="12368"/>
              </a:schemeClr>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49"/>
                                        </p:tgtEl>
                                        <p:attrNameLst>
                                          <p:attrName>style.visibility</p:attrName>
                                        </p:attrNameLst>
                                      </p:cBhvr>
                                      <p:to>
                                        <p:strVal val="visible"/>
                                      </p:to>
                                    </p:set>
                                    <p:anim calcmode="lin" valueType="num">
                                      <p:cBhvr>
                                        <p:cTn id="7" dur="1000" fill="hold"/>
                                        <p:tgtEl>
                                          <p:spTgt spid="149"/>
                                        </p:tgtEl>
                                        <p:attrNameLst>
                                          <p:attrName>ppt_x</p:attrName>
                                        </p:attrNameLst>
                                      </p:cBhvr>
                                      <p:tavLst>
                                        <p:tav tm="0">
                                          <p:val>
                                            <p:strVal val="0-#ppt_w/2"/>
                                          </p:val>
                                        </p:tav>
                                        <p:tav tm="100000">
                                          <p:val>
                                            <p:strVal val="#ppt_x"/>
                                          </p:val>
                                        </p:tav>
                                      </p:tavLst>
                                    </p:anim>
                                    <p:anim calcmode="lin" valueType="num">
                                      <p:cBhvr>
                                        <p:cTn id="8" dur="1000" fill="hold"/>
                                        <p:tgtEl>
                                          <p:spTgt spid="1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2" presetID="2" grpId="2" fill="hold">
                                  <p:stCondLst>
                                    <p:cond delay="0"/>
                                  </p:stCondLst>
                                  <p:iterate type="el" backwards="0">
                                    <p:tmAbs val="0"/>
                                  </p:iterate>
                                  <p:childTnLst>
                                    <p:set>
                                      <p:cBhvr>
                                        <p:cTn id="12" fill="hold"/>
                                        <p:tgtEl>
                                          <p:spTgt spid="159"/>
                                        </p:tgtEl>
                                        <p:attrNameLst>
                                          <p:attrName>style.visibility</p:attrName>
                                        </p:attrNameLst>
                                      </p:cBhvr>
                                      <p:to>
                                        <p:strVal val="visible"/>
                                      </p:to>
                                    </p:set>
                                    <p:anim calcmode="lin" valueType="num">
                                      <p:cBhvr>
                                        <p:cTn id="13" dur="1000" fill="hold"/>
                                        <p:tgtEl>
                                          <p:spTgt spid="159"/>
                                        </p:tgtEl>
                                        <p:attrNameLst>
                                          <p:attrName>ppt_x</p:attrName>
                                        </p:attrNameLst>
                                      </p:cBhvr>
                                      <p:tavLst>
                                        <p:tav tm="0">
                                          <p:val>
                                            <p:strVal val="1+#ppt_w/2"/>
                                          </p:val>
                                        </p:tav>
                                        <p:tav tm="100000">
                                          <p:val>
                                            <p:strVal val="#ppt_x"/>
                                          </p:val>
                                        </p:tav>
                                      </p:tavLst>
                                    </p:anim>
                                    <p:anim calcmode="lin" valueType="num">
                                      <p:cBhvr>
                                        <p:cTn id="14" dur="1000" fill="hold"/>
                                        <p:tgtEl>
                                          <p:spTgt spid="15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2" presetID="2" grpId="3" fill="hold">
                                  <p:stCondLst>
                                    <p:cond delay="0"/>
                                  </p:stCondLst>
                                  <p:iterate type="el" backwards="0">
                                    <p:tmAbs val="0"/>
                                  </p:iterate>
                                  <p:childTnLst>
                                    <p:set>
                                      <p:cBhvr>
                                        <p:cTn id="18" fill="hold"/>
                                        <p:tgtEl>
                                          <p:spTgt spid="156"/>
                                        </p:tgtEl>
                                        <p:attrNameLst>
                                          <p:attrName>style.visibility</p:attrName>
                                        </p:attrNameLst>
                                      </p:cBhvr>
                                      <p:to>
                                        <p:strVal val="visible"/>
                                      </p:to>
                                    </p:set>
                                    <p:anim calcmode="lin" valueType="num">
                                      <p:cBhvr>
                                        <p:cTn id="19" dur="1000" fill="hold"/>
                                        <p:tgtEl>
                                          <p:spTgt spid="156"/>
                                        </p:tgtEl>
                                        <p:attrNameLst>
                                          <p:attrName>ppt_x</p:attrName>
                                        </p:attrNameLst>
                                      </p:cBhvr>
                                      <p:tavLst>
                                        <p:tav tm="0">
                                          <p:val>
                                            <p:strVal val="1+#ppt_w/2"/>
                                          </p:val>
                                        </p:tav>
                                        <p:tav tm="100000">
                                          <p:val>
                                            <p:strVal val="#ppt_x"/>
                                          </p:val>
                                        </p:tav>
                                      </p:tavLst>
                                    </p:anim>
                                    <p:anim calcmode="lin" valueType="num">
                                      <p:cBhvr>
                                        <p:cTn id="20" dur="1000" fill="hold"/>
                                        <p:tgtEl>
                                          <p:spTgt spid="15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2" presetID="2" grpId="4" fill="hold">
                                  <p:stCondLst>
                                    <p:cond delay="0"/>
                                  </p:stCondLst>
                                  <p:iterate type="el" backwards="0">
                                    <p:tmAbs val="0"/>
                                  </p:iterate>
                                  <p:childTnLst>
                                    <p:set>
                                      <p:cBhvr>
                                        <p:cTn id="24" fill="hold"/>
                                        <p:tgtEl>
                                          <p:spTgt spid="153"/>
                                        </p:tgtEl>
                                        <p:attrNameLst>
                                          <p:attrName>style.visibility</p:attrName>
                                        </p:attrNameLst>
                                      </p:cBhvr>
                                      <p:to>
                                        <p:strVal val="visible"/>
                                      </p:to>
                                    </p:set>
                                    <p:anim calcmode="lin" valueType="num">
                                      <p:cBhvr>
                                        <p:cTn id="25" dur="1000" fill="hold"/>
                                        <p:tgtEl>
                                          <p:spTgt spid="153"/>
                                        </p:tgtEl>
                                        <p:attrNameLst>
                                          <p:attrName>ppt_x</p:attrName>
                                        </p:attrNameLst>
                                      </p:cBhvr>
                                      <p:tavLst>
                                        <p:tav tm="0">
                                          <p:val>
                                            <p:strVal val="1+#ppt_w/2"/>
                                          </p:val>
                                        </p:tav>
                                        <p:tav tm="100000">
                                          <p:val>
                                            <p:strVal val="#ppt_x"/>
                                          </p:val>
                                        </p:tav>
                                      </p:tavLst>
                                    </p:anim>
                                    <p:anim calcmode="lin" valueType="num">
                                      <p:cBhvr>
                                        <p:cTn id="26" dur="1000" fill="hold"/>
                                        <p:tgtEl>
                                          <p:spTgt spid="15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2" presetID="2" grpId="5" fill="hold">
                                  <p:stCondLst>
                                    <p:cond delay="0"/>
                                  </p:stCondLst>
                                  <p:iterate type="el" backwards="0">
                                    <p:tmAbs val="0"/>
                                  </p:iterate>
                                  <p:childTnLst>
                                    <p:set>
                                      <p:cBhvr>
                                        <p:cTn id="30" fill="hold"/>
                                        <p:tgtEl>
                                          <p:spTgt spid="162"/>
                                        </p:tgtEl>
                                        <p:attrNameLst>
                                          <p:attrName>style.visibility</p:attrName>
                                        </p:attrNameLst>
                                      </p:cBhvr>
                                      <p:to>
                                        <p:strVal val="visible"/>
                                      </p:to>
                                    </p:set>
                                    <p:anim calcmode="lin" valueType="num">
                                      <p:cBhvr>
                                        <p:cTn id="31" dur="1000" fill="hold"/>
                                        <p:tgtEl>
                                          <p:spTgt spid="162"/>
                                        </p:tgtEl>
                                        <p:attrNameLst>
                                          <p:attrName>ppt_x</p:attrName>
                                        </p:attrNameLst>
                                      </p:cBhvr>
                                      <p:tavLst>
                                        <p:tav tm="0">
                                          <p:val>
                                            <p:strVal val="1+#ppt_w/2"/>
                                          </p:val>
                                        </p:tav>
                                        <p:tav tm="100000">
                                          <p:val>
                                            <p:strVal val="#ppt_x"/>
                                          </p:val>
                                        </p:tav>
                                      </p:tavLst>
                                    </p:anim>
                                    <p:anim calcmode="lin" valueType="num">
                                      <p:cBhvr>
                                        <p:cTn id="32" dur="1000" fill="hold"/>
                                        <p:tgtEl>
                                          <p:spTgt spid="1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3" grpId="4"/>
      <p:bldP build="whole" bldLvl="1" animBg="1" rev="0" advAuto="0" spid="159" grpId="2"/>
      <p:bldP build="whole" bldLvl="1" animBg="1" rev="0" advAuto="0" spid="156" grpId="3"/>
      <p:bldP build="whole" bldLvl="1" animBg="1" rev="0" advAuto="0" spid="162" grpId="5"/>
      <p:bldP build="whole" bldLvl="1" animBg="1" rev="0" advAuto="0" spid="149"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4" name="pexels-photo-355465.jpeg" descr="pexels-photo-355465.jpeg"/>
          <p:cNvPicPr>
            <a:picLocks noChangeAspect="1"/>
          </p:cNvPicPr>
          <p:nvPr/>
        </p:nvPicPr>
        <p:blipFill>
          <a:blip r:embed="rId2">
            <a:extLst/>
          </a:blip>
          <a:stretch>
            <a:fillRect/>
          </a:stretch>
        </p:blipFill>
        <p:spPr>
          <a:xfrm>
            <a:off x="-187224" y="-3340"/>
            <a:ext cx="25373293" cy="13779857"/>
          </a:xfrm>
          <a:prstGeom prst="rect">
            <a:avLst/>
          </a:prstGeom>
          <a:ln w="12700">
            <a:miter lim="400000"/>
          </a:ln>
        </p:spPr>
      </p:pic>
      <p:sp>
        <p:nvSpPr>
          <p:cNvPr id="165" name="矩形"/>
          <p:cNvSpPr/>
          <p:nvPr/>
        </p:nvSpPr>
        <p:spPr>
          <a:xfrm>
            <a:off x="-5288" y="-5577"/>
            <a:ext cx="24394576" cy="13784331"/>
          </a:xfrm>
          <a:prstGeom prst="rect">
            <a:avLst/>
          </a:prstGeom>
          <a:solidFill>
            <a:srgbClr val="000000">
              <a:alpha val="48203"/>
            </a:srgbClr>
          </a:solidFill>
          <a:ln w="12700">
            <a:miter lim="400000"/>
          </a:ln>
        </p:spPr>
        <p:txBody>
          <a:bodyPr lIns="0" tIns="0" rIns="0" bIns="0" anchor="ctr"/>
          <a:lstStyle/>
          <a:p>
            <a:pPr>
              <a:defRPr b="0" sz="3200">
                <a:latin typeface="+mn-lt"/>
                <a:ea typeface="+mn-ea"/>
                <a:cs typeface="+mn-cs"/>
                <a:sym typeface="Helvetica Neue Medium"/>
              </a:defRPr>
            </a:pPr>
          </a:p>
        </p:txBody>
      </p:sp>
      <p:sp>
        <p:nvSpPr>
          <p:cNvPr id="166" name="正方形"/>
          <p:cNvSpPr/>
          <p:nvPr/>
        </p:nvSpPr>
        <p:spPr>
          <a:xfrm>
            <a:off x="2737251" y="5576917"/>
            <a:ext cx="2562166" cy="2562166"/>
          </a:xfrm>
          <a:prstGeom prst="rect">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67" name="矩形"/>
          <p:cNvSpPr/>
          <p:nvPr/>
        </p:nvSpPr>
        <p:spPr>
          <a:xfrm>
            <a:off x="6880937" y="3723054"/>
            <a:ext cx="14765813" cy="6269892"/>
          </a:xfrm>
          <a:prstGeom prst="rect">
            <a:avLst/>
          </a:prstGeom>
          <a:ln w="25400">
            <a:solidFill>
              <a:srgbClr val="FFFFFF"/>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68" name="圆形"/>
          <p:cNvSpPr/>
          <p:nvPr/>
        </p:nvSpPr>
        <p:spPr>
          <a:xfrm>
            <a:off x="6645450" y="3526861"/>
            <a:ext cx="442034"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69" name="圆形"/>
          <p:cNvSpPr/>
          <p:nvPr/>
        </p:nvSpPr>
        <p:spPr>
          <a:xfrm>
            <a:off x="6645450" y="9730862"/>
            <a:ext cx="442034"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70" name="圆形"/>
          <p:cNvSpPr/>
          <p:nvPr/>
        </p:nvSpPr>
        <p:spPr>
          <a:xfrm>
            <a:off x="21448188" y="9730862"/>
            <a:ext cx="442033"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71" name="圆形"/>
          <p:cNvSpPr/>
          <p:nvPr/>
        </p:nvSpPr>
        <p:spPr>
          <a:xfrm>
            <a:off x="21448188" y="3526861"/>
            <a:ext cx="442033"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72" name="Background guide"/>
          <p:cNvSpPr txBox="1"/>
          <p:nvPr/>
        </p:nvSpPr>
        <p:spPr>
          <a:xfrm>
            <a:off x="7848738" y="5388747"/>
            <a:ext cx="11731753" cy="189889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b="0" sz="12000">
                <a:solidFill>
                  <a:srgbClr val="FFFFFF"/>
                </a:solidFill>
                <a:latin typeface="Helvetica Neue Thin"/>
                <a:ea typeface="Helvetica Neue Thin"/>
                <a:cs typeface="Helvetica Neue Thin"/>
                <a:sym typeface="Helvetica Neue Thin"/>
              </a:defRPr>
            </a:lvl1pPr>
          </a:lstStyle>
          <a:p>
            <a:pPr/>
            <a:r>
              <a:t>Background guide</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166"/>
                                        </p:tgtEl>
                                        <p:attrNameLst>
                                          <p:attrName>style.visibility</p:attrName>
                                        </p:attrNameLst>
                                      </p:cBhvr>
                                      <p:to>
                                        <p:strVal val="visible"/>
                                      </p:to>
                                    </p:set>
                                    <p:anim calcmode="lin" valueType="num">
                                      <p:cBhvr>
                                        <p:cTn id="7" dur="5000" fill="hold"/>
                                        <p:tgtEl>
                                          <p:spTgt spid="166"/>
                                        </p:tgtEl>
                                        <p:attrNameLst>
                                          <p:attrName>ppt_w</p:attrName>
                                        </p:attrNameLst>
                                      </p:cBhvr>
                                      <p:tavLst>
                                        <p:tav tm="0" fmla="#ppt_w*sin(2.5*pi*$)">
                                          <p:val>
                                            <p:fltVal val="0"/>
                                          </p:val>
                                        </p:tav>
                                        <p:tav tm="100000">
                                          <p:val>
                                            <p:fltVal val="1"/>
                                          </p:val>
                                        </p:tav>
                                      </p:tavLst>
                                    </p:anim>
                                    <p:anim calcmode="lin" valueType="num">
                                      <p:cBhvr>
                                        <p:cTn id="8" dur="5000" fill="hold"/>
                                        <p:tgtEl>
                                          <p:spTgt spid="166"/>
                                        </p:tgtEl>
                                        <p:attrNameLst>
                                          <p:attrName>ppt_h</p:attrName>
                                        </p:attrNameLst>
                                      </p:cBhvr>
                                      <p:tavLst>
                                        <p:tav tm="0">
                                          <p:val>
                                            <p:strVal val="#ppt_h"/>
                                          </p:val>
                                        </p:tav>
                                        <p:tav tm="100000">
                                          <p:val>
                                            <p:strVal val="#ppt_h"/>
                                          </p:val>
                                        </p:tav>
                                      </p:tavLst>
                                    </p:anim>
                                  </p:childTnLst>
                                </p:cTn>
                              </p:par>
                            </p:childTnLst>
                          </p:cTn>
                        </p:par>
                        <p:par>
                          <p:cTn id="9" fill="hold">
                            <p:stCondLst>
                              <p:cond delay="5000"/>
                            </p:stCondLst>
                            <p:childTnLst>
                              <p:par>
                                <p:cTn id="10" presetClass="entr" nodeType="afterEffect" presetSubtype="16" presetID="23" grpId="2" fill="hold">
                                  <p:stCondLst>
                                    <p:cond delay="100"/>
                                  </p:stCondLst>
                                  <p:iterate type="el" backwards="0">
                                    <p:tmAbs val="0"/>
                                  </p:iterate>
                                  <p:childTnLst>
                                    <p:set>
                                      <p:cBhvr>
                                        <p:cTn id="11" fill="hold"/>
                                        <p:tgtEl>
                                          <p:spTgt spid="168"/>
                                        </p:tgtEl>
                                        <p:attrNameLst>
                                          <p:attrName>style.visibility</p:attrName>
                                        </p:attrNameLst>
                                      </p:cBhvr>
                                      <p:to>
                                        <p:strVal val="visible"/>
                                      </p:to>
                                    </p:set>
                                    <p:anim calcmode="lin" valueType="num">
                                      <p:cBhvr>
                                        <p:cTn id="12" dur="500" fill="hold"/>
                                        <p:tgtEl>
                                          <p:spTgt spid="168"/>
                                        </p:tgtEl>
                                        <p:attrNameLst>
                                          <p:attrName>ppt_w</p:attrName>
                                        </p:attrNameLst>
                                      </p:cBhvr>
                                      <p:tavLst>
                                        <p:tav tm="0">
                                          <p:val>
                                            <p:fltVal val="0"/>
                                          </p:val>
                                        </p:tav>
                                        <p:tav tm="100000">
                                          <p:val>
                                            <p:strVal val="#ppt_w"/>
                                          </p:val>
                                        </p:tav>
                                      </p:tavLst>
                                    </p:anim>
                                    <p:anim calcmode="lin" valueType="num">
                                      <p:cBhvr>
                                        <p:cTn id="13" dur="500" fill="hold"/>
                                        <p:tgtEl>
                                          <p:spTgt spid="168"/>
                                        </p:tgtEl>
                                        <p:attrNameLst>
                                          <p:attrName>ppt_h</p:attrName>
                                        </p:attrNameLst>
                                      </p:cBhvr>
                                      <p:tavLst>
                                        <p:tav tm="0">
                                          <p:val>
                                            <p:fltVal val="0"/>
                                          </p:val>
                                        </p:tav>
                                        <p:tav tm="100000">
                                          <p:val>
                                            <p:strVal val="#ppt_h"/>
                                          </p:val>
                                        </p:tav>
                                      </p:tavLst>
                                    </p:anim>
                                  </p:childTnLst>
                                </p:cTn>
                              </p:par>
                            </p:childTnLst>
                          </p:cTn>
                        </p:par>
                        <p:par>
                          <p:cTn id="14" fill="hold">
                            <p:stCondLst>
                              <p:cond delay="5600"/>
                            </p:stCondLst>
                            <p:childTnLst>
                              <p:par>
                                <p:cTn id="15" presetClass="entr" nodeType="afterEffect" presetSubtype="32" presetID="4" grpId="3" fill="hold">
                                  <p:stCondLst>
                                    <p:cond delay="200"/>
                                  </p:stCondLst>
                                  <p:iterate type="el" backwards="0">
                                    <p:tmAbs val="0"/>
                                  </p:iterate>
                                  <p:childTnLst>
                                    <p:set>
                                      <p:cBhvr>
                                        <p:cTn id="16" fill="hold"/>
                                        <p:tgtEl>
                                          <p:spTgt spid="167"/>
                                        </p:tgtEl>
                                        <p:attrNameLst>
                                          <p:attrName>style.visibility</p:attrName>
                                        </p:attrNameLst>
                                      </p:cBhvr>
                                      <p:to>
                                        <p:strVal val="visible"/>
                                      </p:to>
                                    </p:set>
                                    <p:animEffect filter="box(out)" transition="in">
                                      <p:cBhvr>
                                        <p:cTn id="17" dur="3000"/>
                                        <p:tgtEl>
                                          <p:spTgt spid="167"/>
                                        </p:tgtEl>
                                      </p:cBhvr>
                                    </p:animEffect>
                                  </p:childTnLst>
                                </p:cTn>
                              </p:par>
                            </p:childTnLst>
                          </p:cTn>
                        </p:par>
                        <p:par>
                          <p:cTn id="18" fill="hold">
                            <p:stCondLst>
                              <p:cond delay="8800"/>
                            </p:stCondLst>
                            <p:childTnLst>
                              <p:par>
                                <p:cTn id="19" presetClass="entr" nodeType="afterEffect" presetSubtype="16" presetID="23" grpId="4" fill="hold">
                                  <p:stCondLst>
                                    <p:cond delay="300"/>
                                  </p:stCondLst>
                                  <p:iterate type="el" backwards="0">
                                    <p:tmAbs val="0"/>
                                  </p:iterate>
                                  <p:childTnLst>
                                    <p:set>
                                      <p:cBhvr>
                                        <p:cTn id="20" fill="hold"/>
                                        <p:tgtEl>
                                          <p:spTgt spid="171"/>
                                        </p:tgtEl>
                                        <p:attrNameLst>
                                          <p:attrName>style.visibility</p:attrName>
                                        </p:attrNameLst>
                                      </p:cBhvr>
                                      <p:to>
                                        <p:strVal val="visible"/>
                                      </p:to>
                                    </p:set>
                                    <p:anim calcmode="lin" valueType="num">
                                      <p:cBhvr>
                                        <p:cTn id="21" dur="500" fill="hold"/>
                                        <p:tgtEl>
                                          <p:spTgt spid="171"/>
                                        </p:tgtEl>
                                        <p:attrNameLst>
                                          <p:attrName>ppt_w</p:attrName>
                                        </p:attrNameLst>
                                      </p:cBhvr>
                                      <p:tavLst>
                                        <p:tav tm="0">
                                          <p:val>
                                            <p:fltVal val="0"/>
                                          </p:val>
                                        </p:tav>
                                        <p:tav tm="100000">
                                          <p:val>
                                            <p:strVal val="#ppt_w"/>
                                          </p:val>
                                        </p:tav>
                                      </p:tavLst>
                                    </p:anim>
                                    <p:anim calcmode="lin" valueType="num">
                                      <p:cBhvr>
                                        <p:cTn id="22" dur="500" fill="hold"/>
                                        <p:tgtEl>
                                          <p:spTgt spid="171"/>
                                        </p:tgtEl>
                                        <p:attrNameLst>
                                          <p:attrName>ppt_h</p:attrName>
                                        </p:attrNameLst>
                                      </p:cBhvr>
                                      <p:tavLst>
                                        <p:tav tm="0">
                                          <p:val>
                                            <p:fltVal val="0"/>
                                          </p:val>
                                        </p:tav>
                                        <p:tav tm="100000">
                                          <p:val>
                                            <p:strVal val="#ppt_h"/>
                                          </p:val>
                                        </p:tav>
                                      </p:tavLst>
                                    </p:anim>
                                  </p:childTnLst>
                                </p:cTn>
                              </p:par>
                            </p:childTnLst>
                          </p:cTn>
                        </p:par>
                        <p:par>
                          <p:cTn id="23" fill="hold">
                            <p:stCondLst>
                              <p:cond delay="9600"/>
                            </p:stCondLst>
                            <p:childTnLst>
                              <p:par>
                                <p:cTn id="24" presetClass="entr" nodeType="afterEffect" presetSubtype="0" presetID="1" grpId="5" fill="hold">
                                  <p:stCondLst>
                                    <p:cond delay="200"/>
                                  </p:stCondLst>
                                  <p:iterate type="lt" backwards="0">
                                    <p:tmAbs val="100"/>
                                  </p:iterate>
                                  <p:childTnLst>
                                    <p:set>
                                      <p:cBhvr>
                                        <p:cTn id="25" fill="hold"/>
                                        <p:tgtEl>
                                          <p:spTgt spid="172"/>
                                        </p:tgtEl>
                                        <p:attrNameLst>
                                          <p:attrName>style.visibility</p:attrName>
                                        </p:attrNameLst>
                                      </p:cBhvr>
                                      <p:to>
                                        <p:strVal val="visible"/>
                                      </p:to>
                                    </p:set>
                                  </p:childTnLst>
                                </p:cTn>
                              </p:par>
                            </p:childTnLst>
                          </p:cTn>
                        </p:par>
                        <p:par>
                          <p:cTn id="26" fill="hold">
                            <p:stCondLst>
                              <p:cond delay="9800"/>
                            </p:stCondLst>
                            <p:childTnLst>
                              <p:par>
                                <p:cTn id="27" presetClass="entr" nodeType="afterEffect" presetSubtype="16" presetID="23" grpId="6" fill="hold">
                                  <p:stCondLst>
                                    <p:cond delay="300"/>
                                  </p:stCondLst>
                                  <p:iterate type="el" backwards="0">
                                    <p:tmAbs val="0"/>
                                  </p:iterate>
                                  <p:childTnLst>
                                    <p:set>
                                      <p:cBhvr>
                                        <p:cTn id="28" fill="hold"/>
                                        <p:tgtEl>
                                          <p:spTgt spid="170"/>
                                        </p:tgtEl>
                                        <p:attrNameLst>
                                          <p:attrName>style.visibility</p:attrName>
                                        </p:attrNameLst>
                                      </p:cBhvr>
                                      <p:to>
                                        <p:strVal val="visible"/>
                                      </p:to>
                                    </p:set>
                                    <p:anim calcmode="lin" valueType="num">
                                      <p:cBhvr>
                                        <p:cTn id="29" dur="500" fill="hold"/>
                                        <p:tgtEl>
                                          <p:spTgt spid="170"/>
                                        </p:tgtEl>
                                        <p:attrNameLst>
                                          <p:attrName>ppt_w</p:attrName>
                                        </p:attrNameLst>
                                      </p:cBhvr>
                                      <p:tavLst>
                                        <p:tav tm="0">
                                          <p:val>
                                            <p:fltVal val="0"/>
                                          </p:val>
                                        </p:tav>
                                        <p:tav tm="100000">
                                          <p:val>
                                            <p:strVal val="#ppt_w"/>
                                          </p:val>
                                        </p:tav>
                                      </p:tavLst>
                                    </p:anim>
                                    <p:anim calcmode="lin" valueType="num">
                                      <p:cBhvr>
                                        <p:cTn id="30" dur="500" fill="hold"/>
                                        <p:tgtEl>
                                          <p:spTgt spid="170"/>
                                        </p:tgtEl>
                                        <p:attrNameLst>
                                          <p:attrName>ppt_h</p:attrName>
                                        </p:attrNameLst>
                                      </p:cBhvr>
                                      <p:tavLst>
                                        <p:tav tm="0">
                                          <p:val>
                                            <p:fltVal val="0"/>
                                          </p:val>
                                        </p:tav>
                                        <p:tav tm="100000">
                                          <p:val>
                                            <p:strVal val="#ppt_h"/>
                                          </p:val>
                                        </p:tav>
                                      </p:tavLst>
                                    </p:anim>
                                  </p:childTnLst>
                                </p:cTn>
                              </p:par>
                            </p:childTnLst>
                          </p:cTn>
                        </p:par>
                        <p:par>
                          <p:cTn id="31" fill="hold">
                            <p:stCondLst>
                              <p:cond delay="10600"/>
                            </p:stCondLst>
                            <p:childTnLst>
                              <p:par>
                                <p:cTn id="32" presetClass="entr" nodeType="afterEffect" presetSubtype="16" presetID="23" grpId="7" fill="hold">
                                  <p:stCondLst>
                                    <p:cond delay="300"/>
                                  </p:stCondLst>
                                  <p:iterate type="el" backwards="0">
                                    <p:tmAbs val="0"/>
                                  </p:iterate>
                                  <p:childTnLst>
                                    <p:set>
                                      <p:cBhvr>
                                        <p:cTn id="33" fill="hold"/>
                                        <p:tgtEl>
                                          <p:spTgt spid="169"/>
                                        </p:tgtEl>
                                        <p:attrNameLst>
                                          <p:attrName>style.visibility</p:attrName>
                                        </p:attrNameLst>
                                      </p:cBhvr>
                                      <p:to>
                                        <p:strVal val="visible"/>
                                      </p:to>
                                    </p:set>
                                    <p:anim calcmode="lin" valueType="num">
                                      <p:cBhvr>
                                        <p:cTn id="34" dur="500" fill="hold"/>
                                        <p:tgtEl>
                                          <p:spTgt spid="169"/>
                                        </p:tgtEl>
                                        <p:attrNameLst>
                                          <p:attrName>ppt_w</p:attrName>
                                        </p:attrNameLst>
                                      </p:cBhvr>
                                      <p:tavLst>
                                        <p:tav tm="0">
                                          <p:val>
                                            <p:fltVal val="0"/>
                                          </p:val>
                                        </p:tav>
                                        <p:tav tm="100000">
                                          <p:val>
                                            <p:strVal val="#ppt_w"/>
                                          </p:val>
                                        </p:tav>
                                      </p:tavLst>
                                    </p:anim>
                                    <p:anim calcmode="lin" valueType="num">
                                      <p:cBhvr>
                                        <p:cTn id="35" dur="500" fill="hold"/>
                                        <p:tgtEl>
                                          <p:spTgt spid="16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6" grpId="1"/>
      <p:bldP build="whole" bldLvl="1" animBg="1" rev="0" advAuto="0" spid="169" grpId="7"/>
      <p:bldP build="whole" bldLvl="1" animBg="1" rev="0" advAuto="0" spid="171" grpId="4"/>
      <p:bldP build="whole" bldLvl="1" animBg="1" rev="0" advAuto="0" spid="170" grpId="6"/>
      <p:bldP build="whole" bldLvl="1" animBg="1" rev="0" advAuto="0" spid="168" grpId="2"/>
      <p:bldP build="whole" bldLvl="1" animBg="1" rev="0" advAuto="0" spid="172" grpId="5"/>
      <p:bldP build="whole" bldLvl="1" animBg="1" rev="0" advAuto="0" spid="167" grpId="3"/>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pexels-photo-355465.jpeg" descr="pexels-photo-355465.jpeg"/>
          <p:cNvPicPr>
            <a:picLocks noChangeAspect="1"/>
          </p:cNvPicPr>
          <p:nvPr/>
        </p:nvPicPr>
        <p:blipFill>
          <a:blip r:embed="rId2">
            <a:extLst/>
          </a:blip>
          <a:srcRect l="839" t="0" r="3263" b="50784"/>
          <a:stretch>
            <a:fillRect/>
          </a:stretch>
        </p:blipFill>
        <p:spPr>
          <a:xfrm>
            <a:off x="25903" y="-3340"/>
            <a:ext cx="24332195" cy="6781866"/>
          </a:xfrm>
          <a:prstGeom prst="rect">
            <a:avLst/>
          </a:prstGeom>
          <a:ln w="12700">
            <a:miter lim="400000"/>
          </a:ln>
        </p:spPr>
      </p:pic>
      <p:sp>
        <p:nvSpPr>
          <p:cNvPr id="175" name="矩形"/>
          <p:cNvSpPr/>
          <p:nvPr/>
        </p:nvSpPr>
        <p:spPr>
          <a:xfrm>
            <a:off x="-9903" y="-18986"/>
            <a:ext cx="24403806" cy="6703671"/>
          </a:xfrm>
          <a:prstGeom prst="rect">
            <a:avLst/>
          </a:prstGeom>
          <a:solidFill>
            <a:srgbClr val="000000">
              <a:alpha val="50000"/>
            </a:srgb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76" name="In a background guide"/>
          <p:cNvSpPr txBox="1"/>
          <p:nvPr/>
        </p:nvSpPr>
        <p:spPr>
          <a:xfrm>
            <a:off x="13699385" y="3486508"/>
            <a:ext cx="9136648" cy="22725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80000"/>
              </a:lnSpc>
              <a:defRPr b="0" sz="8000">
                <a:solidFill>
                  <a:srgbClr val="FFFFFF"/>
                </a:solidFill>
                <a:latin typeface="Helvetica Neue Thin"/>
                <a:ea typeface="Helvetica Neue Thin"/>
                <a:cs typeface="Helvetica Neue Thin"/>
                <a:sym typeface="Helvetica Neue Thin"/>
              </a:defRPr>
            </a:lvl1pPr>
          </a:lstStyle>
          <a:p>
            <a:pPr/>
            <a:r>
              <a:t>In a background guide</a:t>
            </a:r>
          </a:p>
        </p:txBody>
      </p:sp>
      <p:sp>
        <p:nvSpPr>
          <p:cNvPr id="177" name="圆形"/>
          <p:cNvSpPr/>
          <p:nvPr/>
        </p:nvSpPr>
        <p:spPr>
          <a:xfrm>
            <a:off x="18167891" y="6548003"/>
            <a:ext cx="619994" cy="619995"/>
          </a:xfrm>
          <a:prstGeom prst="ellipse">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78" name="矩形"/>
          <p:cNvSpPr/>
          <p:nvPr/>
        </p:nvSpPr>
        <p:spPr>
          <a:xfrm>
            <a:off x="1392800" y="-51456"/>
            <a:ext cx="12154278" cy="13876130"/>
          </a:xfrm>
          <a:prstGeom prst="rect">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79" name="矩形"/>
          <p:cNvSpPr/>
          <p:nvPr/>
        </p:nvSpPr>
        <p:spPr>
          <a:xfrm>
            <a:off x="1392800" y="1668014"/>
            <a:ext cx="21598399" cy="10437190"/>
          </a:xfrm>
          <a:prstGeom prst="rect">
            <a:avLst/>
          </a:prstGeom>
          <a:ln w="25400">
            <a:solidFill>
              <a:schemeClr val="accent5">
                <a:hueOff val="-152896"/>
                <a:lumOff val="12368"/>
              </a:schemeClr>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grpSp>
        <p:nvGrpSpPr>
          <p:cNvPr id="183" name="成组"/>
          <p:cNvGrpSpPr/>
          <p:nvPr/>
        </p:nvGrpSpPr>
        <p:grpSpPr>
          <a:xfrm>
            <a:off x="2010064" y="1055366"/>
            <a:ext cx="10919750" cy="1244601"/>
            <a:chOff x="0" y="152855"/>
            <a:chExt cx="10919749" cy="1244600"/>
          </a:xfrm>
        </p:grpSpPr>
        <p:sp>
          <p:nvSpPr>
            <p:cNvPr id="180" name="线条"/>
            <p:cNvSpPr/>
            <p:nvPr/>
          </p:nvSpPr>
          <p:spPr>
            <a:xfrm>
              <a:off x="3096622" y="775155"/>
              <a:ext cx="5191872" cy="1"/>
            </a:xfrm>
            <a:prstGeom prst="line">
              <a:avLst/>
            </a:prstGeom>
            <a:noFill/>
            <a:ln w="25400" cap="flat">
              <a:solidFill>
                <a:srgbClr val="000000"/>
              </a:solidFill>
              <a:prstDash val="solid"/>
              <a:miter lim="400000"/>
              <a:tailEnd type="diamond" w="med" len="med"/>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181" name="Introduction of the committee"/>
            <p:cNvSpPr txBox="1"/>
            <p:nvPr/>
          </p:nvSpPr>
          <p:spPr>
            <a:xfrm>
              <a:off x="0" y="247445"/>
              <a:ext cx="3434294" cy="1055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b="0" sz="3200"/>
              </a:lvl1pPr>
            </a:lstStyle>
            <a:p>
              <a:pPr/>
              <a:r>
                <a:t>Introduction of the committee</a:t>
              </a:r>
            </a:p>
          </p:txBody>
        </p:sp>
        <p:sp>
          <p:nvSpPr>
            <p:cNvPr id="182" name="委员会介绍"/>
            <p:cNvSpPr txBox="1"/>
            <p:nvPr/>
          </p:nvSpPr>
          <p:spPr>
            <a:xfrm>
              <a:off x="8620551" y="152855"/>
              <a:ext cx="2299199" cy="1244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sz="3200"/>
              </a:lvl1pPr>
            </a:lstStyle>
            <a:p>
              <a:pPr/>
              <a:r>
                <a:t>委员会介绍</a:t>
              </a:r>
            </a:p>
          </p:txBody>
        </p:sp>
      </p:grpSp>
      <p:grpSp>
        <p:nvGrpSpPr>
          <p:cNvPr id="187" name="成组"/>
          <p:cNvGrpSpPr/>
          <p:nvPr/>
        </p:nvGrpSpPr>
        <p:grpSpPr>
          <a:xfrm>
            <a:off x="2160798" y="3037679"/>
            <a:ext cx="10555007" cy="1055422"/>
            <a:chOff x="0" y="247445"/>
            <a:chExt cx="10555005" cy="1055420"/>
          </a:xfrm>
        </p:grpSpPr>
        <p:sp>
          <p:nvSpPr>
            <p:cNvPr id="184" name="线条"/>
            <p:cNvSpPr/>
            <p:nvPr/>
          </p:nvSpPr>
          <p:spPr>
            <a:xfrm>
              <a:off x="3137274" y="775155"/>
              <a:ext cx="4178561" cy="1"/>
            </a:xfrm>
            <a:prstGeom prst="line">
              <a:avLst/>
            </a:prstGeom>
            <a:noFill/>
            <a:ln w="25400" cap="flat">
              <a:solidFill>
                <a:srgbClr val="000000"/>
              </a:solidFill>
              <a:prstDash val="solid"/>
              <a:miter lim="400000"/>
              <a:tailEnd type="diamond" w="med" len="med"/>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185" name="History of the problem"/>
            <p:cNvSpPr txBox="1"/>
            <p:nvPr/>
          </p:nvSpPr>
          <p:spPr>
            <a:xfrm>
              <a:off x="0" y="247445"/>
              <a:ext cx="3479378" cy="1055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3200"/>
              </a:lvl1pPr>
            </a:lstStyle>
            <a:p>
              <a:pPr/>
              <a:r>
                <a:t>History of the problem</a:t>
              </a:r>
            </a:p>
          </p:txBody>
        </p:sp>
        <p:sp>
          <p:nvSpPr>
            <p:cNvPr id="186" name="历史背景"/>
            <p:cNvSpPr txBox="1"/>
            <p:nvPr/>
          </p:nvSpPr>
          <p:spPr>
            <a:xfrm>
              <a:off x="8733719" y="438605"/>
              <a:ext cx="1821287"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sz="3200"/>
              </a:lvl1pPr>
            </a:lstStyle>
            <a:p>
              <a:pPr/>
              <a:r>
                <a:t>历史背景</a:t>
              </a:r>
            </a:p>
          </p:txBody>
        </p:sp>
      </p:grpSp>
      <p:grpSp>
        <p:nvGrpSpPr>
          <p:cNvPr id="191" name="成组"/>
          <p:cNvGrpSpPr/>
          <p:nvPr/>
        </p:nvGrpSpPr>
        <p:grpSpPr>
          <a:xfrm>
            <a:off x="2160798" y="5158745"/>
            <a:ext cx="10555007" cy="673101"/>
            <a:chOff x="0" y="438605"/>
            <a:chExt cx="10555005" cy="673100"/>
          </a:xfrm>
        </p:grpSpPr>
        <p:sp>
          <p:nvSpPr>
            <p:cNvPr id="188" name="线条"/>
            <p:cNvSpPr/>
            <p:nvPr/>
          </p:nvSpPr>
          <p:spPr>
            <a:xfrm>
              <a:off x="3137273" y="775155"/>
              <a:ext cx="2454956" cy="1"/>
            </a:xfrm>
            <a:prstGeom prst="line">
              <a:avLst/>
            </a:prstGeom>
            <a:noFill/>
            <a:ln w="25400" cap="flat">
              <a:solidFill>
                <a:srgbClr val="000000"/>
              </a:solidFill>
              <a:prstDash val="solid"/>
              <a:miter lim="400000"/>
              <a:tailEnd type="diamond" w="med" len="med"/>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189" name="Current situation"/>
            <p:cNvSpPr txBox="1"/>
            <p:nvPr/>
          </p:nvSpPr>
          <p:spPr>
            <a:xfrm>
              <a:off x="0" y="488745"/>
              <a:ext cx="3479378" cy="572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3200"/>
              </a:lvl1pPr>
            </a:lstStyle>
            <a:p>
              <a:pPr/>
              <a:r>
                <a:t>Current situation</a:t>
              </a:r>
            </a:p>
          </p:txBody>
        </p:sp>
        <p:sp>
          <p:nvSpPr>
            <p:cNvPr id="190" name="问题现状"/>
            <p:cNvSpPr txBox="1"/>
            <p:nvPr/>
          </p:nvSpPr>
          <p:spPr>
            <a:xfrm>
              <a:off x="8733719" y="438605"/>
              <a:ext cx="1821287"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sz="3200"/>
              </a:lvl1pPr>
            </a:lstStyle>
            <a:p>
              <a:pPr/>
              <a:r>
                <a:t>问题现状</a:t>
              </a:r>
            </a:p>
          </p:txBody>
        </p:sp>
      </p:grpSp>
      <p:grpSp>
        <p:nvGrpSpPr>
          <p:cNvPr id="195" name="成组"/>
          <p:cNvGrpSpPr/>
          <p:nvPr/>
        </p:nvGrpSpPr>
        <p:grpSpPr>
          <a:xfrm>
            <a:off x="2235068" y="10208799"/>
            <a:ext cx="11096889" cy="673101"/>
            <a:chOff x="0" y="438605"/>
            <a:chExt cx="11096888" cy="673100"/>
          </a:xfrm>
        </p:grpSpPr>
        <p:sp>
          <p:nvSpPr>
            <p:cNvPr id="192" name="线条"/>
            <p:cNvSpPr/>
            <p:nvPr/>
          </p:nvSpPr>
          <p:spPr>
            <a:xfrm>
              <a:off x="3137274" y="775155"/>
              <a:ext cx="3791334" cy="1"/>
            </a:xfrm>
            <a:prstGeom prst="line">
              <a:avLst/>
            </a:prstGeom>
            <a:noFill/>
            <a:ln w="25400" cap="flat">
              <a:solidFill>
                <a:srgbClr val="000000"/>
              </a:solidFill>
              <a:prstDash val="solid"/>
              <a:miter lim="400000"/>
              <a:tailEnd type="diamond" w="med" len="med"/>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193" name="Bloc positions"/>
            <p:cNvSpPr txBox="1"/>
            <p:nvPr/>
          </p:nvSpPr>
          <p:spPr>
            <a:xfrm>
              <a:off x="0" y="488745"/>
              <a:ext cx="3479378" cy="572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3200"/>
              </a:lvl1pPr>
            </a:lstStyle>
            <a:p>
              <a:pPr/>
              <a:r>
                <a:t>Bloc positions</a:t>
              </a:r>
            </a:p>
          </p:txBody>
        </p:sp>
        <p:sp>
          <p:nvSpPr>
            <p:cNvPr id="194" name="利益联盟"/>
            <p:cNvSpPr txBox="1"/>
            <p:nvPr/>
          </p:nvSpPr>
          <p:spPr>
            <a:xfrm>
              <a:off x="8543891" y="438605"/>
              <a:ext cx="2552998"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sz="3200"/>
              </a:lvl1pPr>
            </a:lstStyle>
            <a:p>
              <a:pPr/>
              <a:r>
                <a:t>利益联盟</a:t>
              </a:r>
            </a:p>
          </p:txBody>
        </p:sp>
      </p:grpSp>
      <p:grpSp>
        <p:nvGrpSpPr>
          <p:cNvPr id="199" name="成组"/>
          <p:cNvGrpSpPr/>
          <p:nvPr/>
        </p:nvGrpSpPr>
        <p:grpSpPr>
          <a:xfrm>
            <a:off x="2129160" y="8690624"/>
            <a:ext cx="10618283" cy="673101"/>
            <a:chOff x="-63275" y="438605"/>
            <a:chExt cx="10618281" cy="673100"/>
          </a:xfrm>
        </p:grpSpPr>
        <p:sp>
          <p:nvSpPr>
            <p:cNvPr id="196" name="线条"/>
            <p:cNvSpPr/>
            <p:nvPr/>
          </p:nvSpPr>
          <p:spPr>
            <a:xfrm>
              <a:off x="3137274" y="775155"/>
              <a:ext cx="4697828" cy="1"/>
            </a:xfrm>
            <a:prstGeom prst="line">
              <a:avLst/>
            </a:prstGeom>
            <a:noFill/>
            <a:ln w="25400" cap="flat">
              <a:solidFill>
                <a:srgbClr val="000000"/>
              </a:solidFill>
              <a:prstDash val="solid"/>
              <a:miter lim="400000"/>
              <a:tailEnd type="diamond" w="med" len="med"/>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197" name="Possible solutions"/>
            <p:cNvSpPr txBox="1"/>
            <p:nvPr/>
          </p:nvSpPr>
          <p:spPr>
            <a:xfrm>
              <a:off x="-63276" y="488745"/>
              <a:ext cx="3479378" cy="572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3200"/>
              </a:lvl1pPr>
            </a:lstStyle>
            <a:p>
              <a:pPr/>
              <a:r>
                <a:t>Possible solutions</a:t>
              </a:r>
            </a:p>
          </p:txBody>
        </p:sp>
        <p:sp>
          <p:nvSpPr>
            <p:cNvPr id="198" name="解决方案"/>
            <p:cNvSpPr txBox="1"/>
            <p:nvPr/>
          </p:nvSpPr>
          <p:spPr>
            <a:xfrm>
              <a:off x="8733719" y="438605"/>
              <a:ext cx="1821287"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sz="3200"/>
              </a:lvl1pPr>
            </a:lstStyle>
            <a:p>
              <a:pPr/>
              <a:r>
                <a:t>解决方案</a:t>
              </a:r>
            </a:p>
          </p:txBody>
        </p:sp>
      </p:grpSp>
      <p:sp>
        <p:nvSpPr>
          <p:cNvPr id="200" name="You may see these in the content"/>
          <p:cNvSpPr txBox="1"/>
          <p:nvPr/>
        </p:nvSpPr>
        <p:spPr>
          <a:xfrm>
            <a:off x="14246499" y="9202308"/>
            <a:ext cx="8462779" cy="572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indent="0" algn="l" defTabSz="457200">
              <a:defRPr b="0" sz="3200"/>
            </a:pPr>
            <a:r>
              <a:t>You may see these in the content</a:t>
            </a:r>
          </a:p>
        </p:txBody>
      </p:sp>
      <p:grpSp>
        <p:nvGrpSpPr>
          <p:cNvPr id="204" name="成组"/>
          <p:cNvGrpSpPr/>
          <p:nvPr/>
        </p:nvGrpSpPr>
        <p:grpSpPr>
          <a:xfrm>
            <a:off x="2235068" y="7172449"/>
            <a:ext cx="11096889" cy="673101"/>
            <a:chOff x="0" y="438605"/>
            <a:chExt cx="11096888" cy="673100"/>
          </a:xfrm>
        </p:grpSpPr>
        <p:sp>
          <p:nvSpPr>
            <p:cNvPr id="201" name="线条"/>
            <p:cNvSpPr/>
            <p:nvPr/>
          </p:nvSpPr>
          <p:spPr>
            <a:xfrm>
              <a:off x="3137274" y="775155"/>
              <a:ext cx="3791334" cy="1"/>
            </a:xfrm>
            <a:prstGeom prst="line">
              <a:avLst/>
            </a:prstGeom>
            <a:noFill/>
            <a:ln w="25400" cap="flat">
              <a:solidFill>
                <a:srgbClr val="000000"/>
              </a:solidFill>
              <a:prstDash val="solid"/>
              <a:miter lim="400000"/>
              <a:tailEnd type="diamond" w="med" len="med"/>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02" name="Pact actions"/>
            <p:cNvSpPr txBox="1"/>
            <p:nvPr/>
          </p:nvSpPr>
          <p:spPr>
            <a:xfrm>
              <a:off x="0" y="488745"/>
              <a:ext cx="3479378" cy="572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3200"/>
              </a:lvl1pPr>
            </a:lstStyle>
            <a:p>
              <a:pPr/>
              <a:r>
                <a:t>Pact actions</a:t>
              </a:r>
            </a:p>
          </p:txBody>
        </p:sp>
        <p:sp>
          <p:nvSpPr>
            <p:cNvPr id="203" name="曾采取的措施"/>
            <p:cNvSpPr txBox="1"/>
            <p:nvPr/>
          </p:nvSpPr>
          <p:spPr>
            <a:xfrm>
              <a:off x="8543891" y="438605"/>
              <a:ext cx="2552998"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sz="3200"/>
              </a:lvl1pPr>
            </a:lstStyle>
            <a:p>
              <a:pPr/>
              <a:r>
                <a:t>曾采取的措施</a:t>
              </a:r>
            </a:p>
          </p:txBody>
        </p:sp>
      </p:grpSp>
      <p:grpSp>
        <p:nvGrpSpPr>
          <p:cNvPr id="208" name="成组"/>
          <p:cNvGrpSpPr/>
          <p:nvPr/>
        </p:nvGrpSpPr>
        <p:grpSpPr>
          <a:xfrm>
            <a:off x="2160798" y="11535813"/>
            <a:ext cx="10555007" cy="1055422"/>
            <a:chOff x="0" y="247445"/>
            <a:chExt cx="10555005" cy="1055420"/>
          </a:xfrm>
        </p:grpSpPr>
        <p:sp>
          <p:nvSpPr>
            <p:cNvPr id="205" name="线条"/>
            <p:cNvSpPr/>
            <p:nvPr/>
          </p:nvSpPr>
          <p:spPr>
            <a:xfrm>
              <a:off x="3685665" y="775155"/>
              <a:ext cx="2454956" cy="1"/>
            </a:xfrm>
            <a:prstGeom prst="line">
              <a:avLst/>
            </a:prstGeom>
            <a:noFill/>
            <a:ln w="25400" cap="flat">
              <a:solidFill>
                <a:srgbClr val="000000"/>
              </a:solidFill>
              <a:prstDash val="solid"/>
              <a:miter lim="400000"/>
              <a:tailEnd type="diamond" w="med" len="med"/>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06" name="Questions need to be considered"/>
            <p:cNvSpPr txBox="1"/>
            <p:nvPr/>
          </p:nvSpPr>
          <p:spPr>
            <a:xfrm>
              <a:off x="0" y="247445"/>
              <a:ext cx="3479378" cy="1055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3200"/>
              </a:lvl1pPr>
            </a:lstStyle>
            <a:p>
              <a:pPr/>
              <a:r>
                <a:t>Questions need to be considered</a:t>
              </a:r>
            </a:p>
          </p:txBody>
        </p:sp>
        <p:sp>
          <p:nvSpPr>
            <p:cNvPr id="207" name="值得考虑的问题"/>
            <p:cNvSpPr txBox="1"/>
            <p:nvPr/>
          </p:nvSpPr>
          <p:spPr>
            <a:xfrm>
              <a:off x="7372627" y="438605"/>
              <a:ext cx="3182379"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sz="3200"/>
              </a:lvl1pPr>
            </a:lstStyle>
            <a:p>
              <a:pPr/>
              <a:r>
                <a:t>值得考虑的问题</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76"/>
                                        </p:tgtEl>
                                        <p:attrNameLst>
                                          <p:attrName>style.visibility</p:attrName>
                                        </p:attrNameLst>
                                      </p:cBhvr>
                                      <p:to>
                                        <p:strVal val="visible"/>
                                      </p:to>
                                    </p:set>
                                    <p:anim calcmode="lin" valueType="num">
                                      <p:cBhvr>
                                        <p:cTn id="7" dur="1000" fill="hold"/>
                                        <p:tgtEl>
                                          <p:spTgt spid="176"/>
                                        </p:tgtEl>
                                        <p:attrNameLst>
                                          <p:attrName>ppt_x</p:attrName>
                                        </p:attrNameLst>
                                      </p:cBhvr>
                                      <p:tavLst>
                                        <p:tav tm="0">
                                          <p:val>
                                            <p:strVal val="0-#ppt_w/2"/>
                                          </p:val>
                                        </p:tav>
                                        <p:tav tm="100000">
                                          <p:val>
                                            <p:strVal val="#ppt_x"/>
                                          </p:val>
                                        </p:tav>
                                      </p:tavLst>
                                    </p:anim>
                                    <p:anim calcmode="lin" valueType="num">
                                      <p:cBhvr>
                                        <p:cTn id="8" dur="1000" fill="hold"/>
                                        <p:tgtEl>
                                          <p:spTgt spid="17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ID="9" grpId="2" fill="hold">
                                  <p:stCondLst>
                                    <p:cond delay="0"/>
                                  </p:stCondLst>
                                  <p:iterate type="el" backwards="0">
                                    <p:tmAbs val="0"/>
                                  </p:iterate>
                                  <p:childTnLst>
                                    <p:set>
                                      <p:cBhvr>
                                        <p:cTn id="12" fill="hold"/>
                                        <p:tgtEl>
                                          <p:spTgt spid="200"/>
                                        </p:tgtEl>
                                        <p:attrNameLst>
                                          <p:attrName>style.visibility</p:attrName>
                                        </p:attrNameLst>
                                      </p:cBhvr>
                                      <p:to>
                                        <p:strVal val="visible"/>
                                      </p:to>
                                    </p:set>
                                    <p:animEffect filter="dissolve" transition="in">
                                      <p:cBhvr>
                                        <p:cTn id="13" dur="1000"/>
                                        <p:tgtEl>
                                          <p:spTgt spid="200"/>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8" presetID="22" grpId="3" fill="hold">
                                  <p:stCondLst>
                                    <p:cond delay="0"/>
                                  </p:stCondLst>
                                  <p:iterate type="el" backwards="0">
                                    <p:tmAbs val="0"/>
                                  </p:iterate>
                                  <p:childTnLst>
                                    <p:set>
                                      <p:cBhvr>
                                        <p:cTn id="17" fill="hold"/>
                                        <p:tgtEl>
                                          <p:spTgt spid="183"/>
                                        </p:tgtEl>
                                        <p:attrNameLst>
                                          <p:attrName>style.visibility</p:attrName>
                                        </p:attrNameLst>
                                      </p:cBhvr>
                                      <p:to>
                                        <p:strVal val="visible"/>
                                      </p:to>
                                    </p:set>
                                    <p:animEffect filter="wipe(left)" transition="in">
                                      <p:cBhvr>
                                        <p:cTn id="18" dur="1000"/>
                                        <p:tgtEl>
                                          <p:spTgt spid="183"/>
                                        </p:tgtEl>
                                      </p:cBhvr>
                                    </p:animEffec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2" grpId="4" fill="hold">
                                  <p:stCondLst>
                                    <p:cond delay="0"/>
                                  </p:stCondLst>
                                  <p:iterate type="el" backwards="0">
                                    <p:tmAbs val="0"/>
                                  </p:iterate>
                                  <p:childTnLst>
                                    <p:set>
                                      <p:cBhvr>
                                        <p:cTn id="22" fill="hold"/>
                                        <p:tgtEl>
                                          <p:spTgt spid="187"/>
                                        </p:tgtEl>
                                        <p:attrNameLst>
                                          <p:attrName>style.visibility</p:attrName>
                                        </p:attrNameLst>
                                      </p:cBhvr>
                                      <p:to>
                                        <p:strVal val="visible"/>
                                      </p:to>
                                    </p:set>
                                    <p:animEffect filter="wipe(left)" transition="in">
                                      <p:cBhvr>
                                        <p:cTn id="23" dur="1000"/>
                                        <p:tgtEl>
                                          <p:spTgt spid="187"/>
                                        </p:tgtEl>
                                      </p:cBhvr>
                                    </p:animEffec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8" presetID="22" grpId="5" fill="hold">
                                  <p:stCondLst>
                                    <p:cond delay="0"/>
                                  </p:stCondLst>
                                  <p:iterate type="el" backwards="0">
                                    <p:tmAbs val="0"/>
                                  </p:iterate>
                                  <p:childTnLst>
                                    <p:set>
                                      <p:cBhvr>
                                        <p:cTn id="27" fill="hold"/>
                                        <p:tgtEl>
                                          <p:spTgt spid="191"/>
                                        </p:tgtEl>
                                        <p:attrNameLst>
                                          <p:attrName>style.visibility</p:attrName>
                                        </p:attrNameLst>
                                      </p:cBhvr>
                                      <p:to>
                                        <p:strVal val="visible"/>
                                      </p:to>
                                    </p:set>
                                    <p:animEffect filter="wipe(left)" transition="in">
                                      <p:cBhvr>
                                        <p:cTn id="28" dur="1000"/>
                                        <p:tgtEl>
                                          <p:spTgt spid="191"/>
                                        </p:tgtEl>
                                      </p:cBhvr>
                                    </p:animEffec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8" presetID="22" grpId="6" fill="hold">
                                  <p:stCondLst>
                                    <p:cond delay="0"/>
                                  </p:stCondLst>
                                  <p:iterate type="el" backwards="0">
                                    <p:tmAbs val="0"/>
                                  </p:iterate>
                                  <p:childTnLst>
                                    <p:set>
                                      <p:cBhvr>
                                        <p:cTn id="32" fill="hold"/>
                                        <p:tgtEl>
                                          <p:spTgt spid="195"/>
                                        </p:tgtEl>
                                        <p:attrNameLst>
                                          <p:attrName>style.visibility</p:attrName>
                                        </p:attrNameLst>
                                      </p:cBhvr>
                                      <p:to>
                                        <p:strVal val="visible"/>
                                      </p:to>
                                    </p:set>
                                    <p:animEffect filter="wipe(left)" transition="in">
                                      <p:cBhvr>
                                        <p:cTn id="33" dur="1000"/>
                                        <p:tgtEl>
                                          <p:spTgt spid="195"/>
                                        </p:tgtEl>
                                      </p:cBhvr>
                                    </p:animEffec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8" presetID="22" grpId="7" fill="hold">
                                  <p:stCondLst>
                                    <p:cond delay="0"/>
                                  </p:stCondLst>
                                  <p:iterate type="el" backwards="0">
                                    <p:tmAbs val="0"/>
                                  </p:iterate>
                                  <p:childTnLst>
                                    <p:set>
                                      <p:cBhvr>
                                        <p:cTn id="37" fill="hold"/>
                                        <p:tgtEl>
                                          <p:spTgt spid="199"/>
                                        </p:tgtEl>
                                        <p:attrNameLst>
                                          <p:attrName>style.visibility</p:attrName>
                                        </p:attrNameLst>
                                      </p:cBhvr>
                                      <p:to>
                                        <p:strVal val="visible"/>
                                      </p:to>
                                    </p:set>
                                    <p:animEffect filter="wipe(left)" transition="in">
                                      <p:cBhvr>
                                        <p:cTn id="38" dur="1000"/>
                                        <p:tgtEl>
                                          <p:spTgt spid="199"/>
                                        </p:tgtEl>
                                      </p:cBhvr>
                                    </p:animEffec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8" presetID="22" grpId="8" fill="hold">
                                  <p:stCondLst>
                                    <p:cond delay="0"/>
                                  </p:stCondLst>
                                  <p:iterate type="el" backwards="0">
                                    <p:tmAbs val="0"/>
                                  </p:iterate>
                                  <p:childTnLst>
                                    <p:set>
                                      <p:cBhvr>
                                        <p:cTn id="42" fill="hold"/>
                                        <p:tgtEl>
                                          <p:spTgt spid="204"/>
                                        </p:tgtEl>
                                        <p:attrNameLst>
                                          <p:attrName>style.visibility</p:attrName>
                                        </p:attrNameLst>
                                      </p:cBhvr>
                                      <p:to>
                                        <p:strVal val="visible"/>
                                      </p:to>
                                    </p:set>
                                    <p:animEffect filter="wipe(left)" transition="in">
                                      <p:cBhvr>
                                        <p:cTn id="43" dur="1000"/>
                                        <p:tgtEl>
                                          <p:spTgt spid="204"/>
                                        </p:tgtEl>
                                      </p:cBhvr>
                                    </p:animEffect>
                                  </p:childTnLst>
                                </p:cTn>
                              </p:par>
                            </p:childTnLst>
                          </p:cTn>
                        </p:par>
                      </p:childTnLst>
                    </p:cTn>
                  </p:par>
                  <p:par>
                    <p:cTn id="44" fill="hold">
                      <p:stCondLst>
                        <p:cond delay="indefinite"/>
                      </p:stCondLst>
                      <p:childTnLst>
                        <p:par>
                          <p:cTn id="45" fill="hold">
                            <p:stCondLst>
                              <p:cond delay="0"/>
                            </p:stCondLst>
                            <p:childTnLst>
                              <p:par>
                                <p:cTn id="46" presetClass="entr" nodeType="clickEffect" presetSubtype="8" presetID="22" grpId="9" fill="hold">
                                  <p:stCondLst>
                                    <p:cond delay="0"/>
                                  </p:stCondLst>
                                  <p:iterate type="el" backwards="0">
                                    <p:tmAbs val="0"/>
                                  </p:iterate>
                                  <p:childTnLst>
                                    <p:set>
                                      <p:cBhvr>
                                        <p:cTn id="47" fill="hold"/>
                                        <p:tgtEl>
                                          <p:spTgt spid="208"/>
                                        </p:tgtEl>
                                        <p:attrNameLst>
                                          <p:attrName>style.visibility</p:attrName>
                                        </p:attrNameLst>
                                      </p:cBhvr>
                                      <p:to>
                                        <p:strVal val="visible"/>
                                      </p:to>
                                    </p:set>
                                    <p:animEffect filter="wipe(left)" transition="in">
                                      <p:cBhvr>
                                        <p:cTn id="48"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3" grpId="3"/>
      <p:bldP build="whole" bldLvl="1" animBg="1" rev="0" advAuto="0" spid="200" grpId="2"/>
      <p:bldP build="whole" bldLvl="1" animBg="1" rev="0" advAuto="0" spid="191" grpId="5"/>
      <p:bldP build="whole" bldLvl="1" animBg="1" rev="0" advAuto="0" spid="176" grpId="1"/>
      <p:bldP build="whole" bldLvl="1" animBg="1" rev="0" advAuto="0" spid="204" grpId="8"/>
      <p:bldP build="whole" bldLvl="1" animBg="1" rev="0" advAuto="0" spid="208" grpId="9"/>
      <p:bldP build="whole" bldLvl="1" animBg="1" rev="0" advAuto="0" spid="187" grpId="4"/>
      <p:bldP build="whole" bldLvl="1" animBg="1" rev="0" advAuto="0" spid="199" grpId="7"/>
      <p:bldP build="whole" bldLvl="1" animBg="1" rev="0" advAuto="0" spid="195" grpId="6"/>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10" name="表格"/>
          <p:cNvGraphicFramePr/>
          <p:nvPr/>
        </p:nvGraphicFramePr>
        <p:xfrm>
          <a:off x="1695450" y="1164338"/>
          <a:ext cx="21005800" cy="12185717"/>
        </p:xfrm>
        <a:graphic xmlns:a="http://schemas.openxmlformats.org/drawingml/2006/main">
          <a:graphicData uri="http://schemas.openxmlformats.org/drawingml/2006/table">
            <a:tbl>
              <a:tblPr firstCol="1" firstRow="0" lastCol="0" lastRow="0" bandCol="0" bandRow="0" rtl="0">
                <a:tableStyleId>{CF821DB8-F4EB-4A41-A1BA-3FCAFE7338EE}</a:tableStyleId>
              </a:tblPr>
              <a:tblGrid>
                <a:gridCol w="10496550"/>
                <a:gridCol w="10496550"/>
              </a:tblGrid>
              <a:tr h="3062304">
                <a:tc>
                  <a:txBody>
                    <a:bodyPr/>
                    <a:lstStyle/>
                    <a:p>
                      <a:pPr algn="l" defTabSz="457200">
                        <a:defRPr b="0" sz="1800">
                          <a:solidFill>
                            <a:srgbClr val="000000"/>
                          </a:solidFill>
                        </a:defRPr>
                      </a:pPr>
                      <a:r>
                        <a:rPr sz="3200">
                          <a:sym typeface="Helvetica Neue"/>
                        </a:rPr>
                        <a:t>Introduction of the committee委员会介绍</a:t>
                      </a:r>
                    </a:p>
                  </a:txBody>
                  <a:tcPr marL="50800" marR="50800" marT="50800" marB="50800" anchor="ctr" anchorCtr="0" horzOverflow="overflow">
                    <a:solidFill>
                      <a:schemeClr val="accent5">
                        <a:hueOff val="-152896"/>
                        <a:lumOff val="12368"/>
                      </a:schemeClr>
                    </a:solidFill>
                  </a:tcPr>
                </a:tc>
                <a:tc>
                  <a:txBody>
                    <a:bodyPr/>
                    <a:lstStyle/>
                    <a:p>
                      <a:pPr defTabSz="914400">
                        <a:defRPr sz="1800"/>
                      </a:pPr>
                      <a:r>
                        <a:rPr sz="2700">
                          <a:sym typeface="Helvetica Neue"/>
                        </a:rPr>
                        <a:t>介绍委员会的历史,使命,功能以及运作方式</a:t>
                      </a:r>
                    </a:p>
                  </a:txBody>
                  <a:tcPr marL="50800" marR="50800" marT="50800" marB="50800" anchor="ctr" anchorCtr="0" horzOverflow="overflow"/>
                </a:tc>
              </a:tr>
              <a:tr h="3062304">
                <a:tc>
                  <a:txBody>
                    <a:bodyPr/>
                    <a:lstStyle/>
                    <a:p>
                      <a:pPr algn="l" defTabSz="457200">
                        <a:defRPr b="0" sz="1800">
                          <a:solidFill>
                            <a:srgbClr val="000000"/>
                          </a:solidFill>
                        </a:defRPr>
                      </a:pPr>
                      <a:r>
                        <a:rPr sz="3200">
                          <a:sym typeface="Helvetica Neue"/>
                        </a:rPr>
                        <a:t>Current situation问题现状
History of the problem历史背景</a:t>
                      </a:r>
                    </a:p>
                  </a:txBody>
                  <a:tcPr marL="50800" marR="50800" marT="50800" marB="50800" anchor="ctr" anchorCtr="0" horzOverflow="overflow">
                    <a:solidFill>
                      <a:schemeClr val="accent5">
                        <a:hueOff val="-152896"/>
                        <a:lumOff val="12368"/>
                      </a:schemeClr>
                    </a:solidFill>
                  </a:tcPr>
                </a:tc>
                <a:tc>
                  <a:txBody>
                    <a:bodyPr/>
                    <a:lstStyle/>
                    <a:p>
                      <a:pPr defTabSz="914400">
                        <a:defRPr sz="1800"/>
                      </a:pPr>
                      <a:r>
                        <a:rPr sz="2700">
                          <a:sym typeface="Helvetica Neue"/>
                        </a:rPr>
                        <a:t>关于议题的介绍,包括问题的历史起源,发展过程,现状,全球/地区范围的影响等等</a:t>
                      </a:r>
                    </a:p>
                  </a:txBody>
                  <a:tcPr marL="50800" marR="50800" marT="50800" marB="50800" anchor="ctr" anchorCtr="0" horzOverflow="overflow"/>
                </a:tc>
              </a:tr>
              <a:tr h="3062304">
                <a:tc>
                  <a:txBody>
                    <a:bodyPr/>
                    <a:lstStyle/>
                    <a:p>
                      <a:pPr algn="l" defTabSz="457200">
                        <a:defRPr b="0" sz="1800">
                          <a:solidFill>
                            <a:srgbClr val="000000"/>
                          </a:solidFill>
                        </a:defRPr>
                      </a:pPr>
                      <a:r>
                        <a:rPr sz="3200">
                          <a:sym typeface="Helvetica Neue"/>
                        </a:rPr>
                        <a:t>Pact actions曾采取的措施</a:t>
                      </a:r>
                    </a:p>
                  </a:txBody>
                  <a:tcPr marL="50800" marR="50800" marT="50800" marB="50800" anchor="ctr" anchorCtr="0" horzOverflow="overflow">
                    <a:solidFill>
                      <a:schemeClr val="accent5">
                        <a:hueOff val="-152896"/>
                        <a:lumOff val="12368"/>
                      </a:schemeClr>
                    </a:solidFill>
                  </a:tcPr>
                </a:tc>
                <a:tc>
                  <a:txBody>
                    <a:bodyPr/>
                    <a:lstStyle/>
                    <a:p>
                      <a:pPr defTabSz="914400">
                        <a:defRPr sz="1800"/>
                      </a:pPr>
                      <a:r>
                        <a:rPr sz="2700">
                          <a:sym typeface="Helvetica Neue"/>
                        </a:rPr>
                        <a:t>历史上以及当前各国政府,联合国以及其他国家组织对该问题的反思和采取的措施及其正面/负面效果,有些背景材料会增加各国立场这部分</a:t>
                      </a:r>
                    </a:p>
                  </a:txBody>
                  <a:tcPr marL="50800" marR="50800" marT="50800" marB="50800" anchor="ctr" anchorCtr="0" horzOverflow="overflow"/>
                </a:tc>
              </a:tr>
              <a:tr h="3062304">
                <a:tc>
                  <a:txBody>
                    <a:bodyPr/>
                    <a:lstStyle/>
                    <a:p>
                      <a:pPr algn="l" defTabSz="457200">
                        <a:defRPr b="0" sz="1800">
                          <a:solidFill>
                            <a:srgbClr val="000000"/>
                          </a:solidFill>
                        </a:defRPr>
                      </a:pPr>
                      <a:r>
                        <a:rPr sz="3200">
                          <a:sym typeface="Helvetica Neue"/>
                        </a:rPr>
                        <a:t>Bloc positions利益联盟</a:t>
                      </a:r>
                    </a:p>
                  </a:txBody>
                  <a:tcPr marL="50800" marR="50800" marT="50800" marB="50800" anchor="ctr" anchorCtr="0" horzOverflow="overflow">
                    <a:solidFill>
                      <a:schemeClr val="accent5">
                        <a:hueOff val="-152896"/>
                        <a:lumOff val="12368"/>
                      </a:schemeClr>
                    </a:solidFill>
                  </a:tcPr>
                </a:tc>
                <a:tc>
                  <a:txBody>
                    <a:bodyPr/>
                    <a:lstStyle/>
                    <a:p>
                      <a:pPr defTabSz="914400">
                        <a:defRPr sz="1800"/>
                      </a:pPr>
                      <a:r>
                        <a:rPr sz="2700">
                          <a:sym typeface="Helvetica Neue"/>
                        </a:rPr>
                        <a:t>模拟会议中，除了国家利益之外，还要代表本国所在的国家集团（Bloc）的利益。
一国的利益或立场一般总是和国家集团有相似的地方，这点既可以启发小国的代表找准本国的立场，另外也可以提示各国代表去哪里寻找自己的盟友。</a:t>
                      </a:r>
                    </a:p>
                  </a:txBody>
                  <a:tcPr marL="50800" marR="50800" marT="50800" marB="50800" anchor="ctr" anchorCtr="0" horzOverflow="overflow"/>
                </a:tc>
              </a:tr>
            </a:tbl>
          </a:graphicData>
        </a:graphic>
      </p:graphicFrame>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12" name="表格"/>
          <p:cNvGraphicFramePr/>
          <p:nvPr/>
        </p:nvGraphicFramePr>
        <p:xfrm>
          <a:off x="1695450" y="1164338"/>
          <a:ext cx="21005800" cy="12185717"/>
        </p:xfrm>
        <a:graphic xmlns:a="http://schemas.openxmlformats.org/drawingml/2006/main">
          <a:graphicData uri="http://schemas.openxmlformats.org/drawingml/2006/table">
            <a:tbl>
              <a:tblPr firstCol="1" firstRow="0" lastCol="0" lastRow="0" bandCol="0" bandRow="0" rtl="0">
                <a:tableStyleId>{CF821DB8-F4EB-4A41-A1BA-3FCAFE7338EE}</a:tableStyleId>
              </a:tblPr>
              <a:tblGrid>
                <a:gridCol w="10318750"/>
                <a:gridCol w="10318750"/>
              </a:tblGrid>
              <a:tr h="4397408">
                <a:tc>
                  <a:txBody>
                    <a:bodyPr/>
                    <a:lstStyle/>
                    <a:p>
                      <a:pPr algn="l" defTabSz="457200">
                        <a:defRPr b="0" sz="1800">
                          <a:solidFill>
                            <a:srgbClr val="000000"/>
                          </a:solidFill>
                        </a:defRPr>
                      </a:pPr>
                      <a:r>
                        <a:rPr sz="3200">
                          <a:sym typeface="Helvetica Neue"/>
                        </a:rPr>
                        <a:t>Possible solutions解决方案</a:t>
                      </a:r>
                    </a:p>
                  </a:txBody>
                  <a:tcPr marL="50800" marR="50800" marT="50800" marB="50800" anchor="ctr" anchorCtr="0" horzOverflow="overflow">
                    <a:solidFill>
                      <a:schemeClr val="accent5">
                        <a:hueOff val="-152896"/>
                        <a:lumOff val="12368"/>
                      </a:schemeClr>
                    </a:solidFill>
                  </a:tcPr>
                </a:tc>
                <a:tc>
                  <a:txBody>
                    <a:bodyPr/>
                    <a:lstStyle/>
                    <a:p>
                      <a:pPr defTabSz="914400">
                        <a:defRPr sz="2700">
                          <a:sym typeface="Helvetica Neue"/>
                        </a:defRPr>
                      </a:pPr>
                      <a:r>
                        <a:rPr>
                          <a:latin typeface="楷体"/>
                          <a:ea typeface="楷体"/>
                          <a:cs typeface="楷体"/>
                          <a:sym typeface="楷体"/>
                        </a:rPr>
                        <a:t>主席团希望会议上通过的</a:t>
                      </a:r>
                      <a:r>
                        <a:rPr b="1" u="sng">
                          <a:latin typeface="楷体"/>
                          <a:ea typeface="楷体"/>
                          <a:cs typeface="楷体"/>
                          <a:sym typeface="楷体"/>
                        </a:rPr>
                        <a:t>决议</a:t>
                      </a:r>
                      <a:r>
                        <a:rPr>
                          <a:latin typeface="楷体"/>
                          <a:ea typeface="楷体"/>
                          <a:cs typeface="楷体"/>
                          <a:sym typeface="楷体"/>
                        </a:rPr>
                        <a:t>中涵盖的各个方面</a:t>
                      </a:r>
                    </a:p>
                  </a:txBody>
                  <a:tcPr marL="50800" marR="50800" marT="50800" marB="50800" anchor="ctr" anchorCtr="0" horzOverflow="overflow"/>
                </a:tc>
              </a:tr>
              <a:tr h="4397408">
                <a:tc>
                  <a:txBody>
                    <a:bodyPr/>
                    <a:lstStyle/>
                    <a:p>
                      <a:pPr algn="l" defTabSz="457200">
                        <a:defRPr b="0" sz="1800">
                          <a:solidFill>
                            <a:srgbClr val="000000"/>
                          </a:solidFill>
                        </a:defRPr>
                      </a:pPr>
                      <a:r>
                        <a:rPr sz="3200">
                          <a:sym typeface="Helvetica Neue"/>
                        </a:rPr>
                        <a:t>Questions need to be considered值得考虑的问题</a:t>
                      </a:r>
                    </a:p>
                  </a:txBody>
                  <a:tcPr marL="50800" marR="50800" marT="50800" marB="50800" anchor="ctr" anchorCtr="0" horzOverflow="overflow">
                    <a:solidFill>
                      <a:schemeClr val="accent5">
                        <a:hueOff val="-152896"/>
                        <a:lumOff val="12368"/>
                      </a:schemeClr>
                    </a:solidFill>
                  </a:tcPr>
                </a:tc>
                <a:tc>
                  <a:txBody>
                    <a:bodyPr/>
                    <a:lstStyle/>
                    <a:p>
                      <a:pPr defTabSz="914400">
                        <a:defRPr sz="1800"/>
                      </a:pPr>
                      <a:r>
                        <a:rPr sz="2700">
                          <a:sym typeface="Helvetica Neue"/>
                        </a:rPr>
                        <a:t>在会议的准备阶段应当思考的问题.代表需要仔细阅读背景材料,才能够知道该委员会具体要讨材料脚注,引用和参考文献论的哪些问题的哪些方面.同时,代表尤其要善于利用等信息,找到相关的信息与文件</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4" name="pexels-photo-355465.jpeg" descr="pexels-photo-355465.jpeg"/>
          <p:cNvPicPr>
            <a:picLocks noChangeAspect="1"/>
          </p:cNvPicPr>
          <p:nvPr/>
        </p:nvPicPr>
        <p:blipFill>
          <a:blip r:embed="rId2">
            <a:extLst/>
          </a:blip>
          <a:stretch>
            <a:fillRect/>
          </a:stretch>
        </p:blipFill>
        <p:spPr>
          <a:xfrm>
            <a:off x="-187224" y="-3340"/>
            <a:ext cx="25373293" cy="13779857"/>
          </a:xfrm>
          <a:prstGeom prst="rect">
            <a:avLst/>
          </a:prstGeom>
          <a:ln w="12700">
            <a:miter lim="400000"/>
          </a:ln>
        </p:spPr>
      </p:pic>
      <p:sp>
        <p:nvSpPr>
          <p:cNvPr id="215" name="矩形"/>
          <p:cNvSpPr/>
          <p:nvPr/>
        </p:nvSpPr>
        <p:spPr>
          <a:xfrm>
            <a:off x="-5288" y="-5577"/>
            <a:ext cx="24394576" cy="13784331"/>
          </a:xfrm>
          <a:prstGeom prst="rect">
            <a:avLst/>
          </a:prstGeom>
          <a:solidFill>
            <a:srgbClr val="000000">
              <a:alpha val="48203"/>
            </a:srgbClr>
          </a:solidFill>
          <a:ln w="12700">
            <a:miter lim="400000"/>
          </a:ln>
        </p:spPr>
        <p:txBody>
          <a:bodyPr lIns="0" tIns="0" rIns="0" bIns="0" anchor="ctr"/>
          <a:lstStyle/>
          <a:p>
            <a:pPr>
              <a:defRPr b="0" sz="3200">
                <a:latin typeface="+mn-lt"/>
                <a:ea typeface="+mn-ea"/>
                <a:cs typeface="+mn-cs"/>
                <a:sym typeface="Helvetica Neue Medium"/>
              </a:defRPr>
            </a:pPr>
          </a:p>
        </p:txBody>
      </p:sp>
      <p:sp>
        <p:nvSpPr>
          <p:cNvPr id="216" name="正方形"/>
          <p:cNvSpPr/>
          <p:nvPr/>
        </p:nvSpPr>
        <p:spPr>
          <a:xfrm>
            <a:off x="2737251" y="5576917"/>
            <a:ext cx="2562166" cy="2562166"/>
          </a:xfrm>
          <a:prstGeom prst="rect">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17" name="矩形"/>
          <p:cNvSpPr/>
          <p:nvPr/>
        </p:nvSpPr>
        <p:spPr>
          <a:xfrm>
            <a:off x="6880937" y="3723054"/>
            <a:ext cx="14765813" cy="6269892"/>
          </a:xfrm>
          <a:prstGeom prst="rect">
            <a:avLst/>
          </a:prstGeom>
          <a:ln w="25400">
            <a:solidFill>
              <a:srgbClr val="FFFFFF"/>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18" name="圆形"/>
          <p:cNvSpPr/>
          <p:nvPr/>
        </p:nvSpPr>
        <p:spPr>
          <a:xfrm>
            <a:off x="6645450" y="3526861"/>
            <a:ext cx="442034"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19" name="圆形"/>
          <p:cNvSpPr/>
          <p:nvPr/>
        </p:nvSpPr>
        <p:spPr>
          <a:xfrm>
            <a:off x="6645450" y="9730862"/>
            <a:ext cx="442034"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20" name="圆形"/>
          <p:cNvSpPr/>
          <p:nvPr/>
        </p:nvSpPr>
        <p:spPr>
          <a:xfrm>
            <a:off x="21448188" y="9730862"/>
            <a:ext cx="442033"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21" name="圆形"/>
          <p:cNvSpPr/>
          <p:nvPr/>
        </p:nvSpPr>
        <p:spPr>
          <a:xfrm>
            <a:off x="21448188" y="3526861"/>
            <a:ext cx="442033" cy="442034"/>
          </a:xfrm>
          <a:prstGeom prst="ellipse">
            <a:avLst/>
          </a:prstGeom>
          <a:solidFill>
            <a:schemeClr val="accent5">
              <a:hueOff val="-152896"/>
              <a:lumOff val="12368"/>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22" name="Motion list"/>
          <p:cNvSpPr txBox="1"/>
          <p:nvPr/>
        </p:nvSpPr>
        <p:spPr>
          <a:xfrm>
            <a:off x="7848738" y="5388747"/>
            <a:ext cx="6489193" cy="189889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b="0" sz="12000">
                <a:solidFill>
                  <a:srgbClr val="FFFFFF"/>
                </a:solidFill>
                <a:latin typeface="Helvetica Neue Thin"/>
                <a:ea typeface="Helvetica Neue Thin"/>
                <a:cs typeface="Helvetica Neue Thin"/>
                <a:sym typeface="Helvetica Neue Thin"/>
              </a:defRPr>
            </a:lvl1pPr>
          </a:lstStyle>
          <a:p>
            <a:pPr/>
            <a:r>
              <a:t>Motion list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216"/>
                                        </p:tgtEl>
                                        <p:attrNameLst>
                                          <p:attrName>style.visibility</p:attrName>
                                        </p:attrNameLst>
                                      </p:cBhvr>
                                      <p:to>
                                        <p:strVal val="visible"/>
                                      </p:to>
                                    </p:set>
                                    <p:anim calcmode="lin" valueType="num">
                                      <p:cBhvr>
                                        <p:cTn id="7" dur="5000" fill="hold"/>
                                        <p:tgtEl>
                                          <p:spTgt spid="216"/>
                                        </p:tgtEl>
                                        <p:attrNameLst>
                                          <p:attrName>ppt_w</p:attrName>
                                        </p:attrNameLst>
                                      </p:cBhvr>
                                      <p:tavLst>
                                        <p:tav tm="0" fmla="#ppt_w*sin(2.5*pi*$)">
                                          <p:val>
                                            <p:fltVal val="0"/>
                                          </p:val>
                                        </p:tav>
                                        <p:tav tm="100000">
                                          <p:val>
                                            <p:fltVal val="1"/>
                                          </p:val>
                                        </p:tav>
                                      </p:tavLst>
                                    </p:anim>
                                    <p:anim calcmode="lin" valueType="num">
                                      <p:cBhvr>
                                        <p:cTn id="8" dur="5000" fill="hold"/>
                                        <p:tgtEl>
                                          <p:spTgt spid="216"/>
                                        </p:tgtEl>
                                        <p:attrNameLst>
                                          <p:attrName>ppt_h</p:attrName>
                                        </p:attrNameLst>
                                      </p:cBhvr>
                                      <p:tavLst>
                                        <p:tav tm="0">
                                          <p:val>
                                            <p:strVal val="#ppt_h"/>
                                          </p:val>
                                        </p:tav>
                                        <p:tav tm="100000">
                                          <p:val>
                                            <p:strVal val="#ppt_h"/>
                                          </p:val>
                                        </p:tav>
                                      </p:tavLst>
                                    </p:anim>
                                  </p:childTnLst>
                                </p:cTn>
                              </p:par>
                            </p:childTnLst>
                          </p:cTn>
                        </p:par>
                        <p:par>
                          <p:cTn id="9" fill="hold">
                            <p:stCondLst>
                              <p:cond delay="5000"/>
                            </p:stCondLst>
                            <p:childTnLst>
                              <p:par>
                                <p:cTn id="10" presetClass="entr" nodeType="afterEffect" presetSubtype="16" presetID="23" grpId="2" fill="hold">
                                  <p:stCondLst>
                                    <p:cond delay="100"/>
                                  </p:stCondLst>
                                  <p:iterate type="el" backwards="0">
                                    <p:tmAbs val="0"/>
                                  </p:iterate>
                                  <p:childTnLst>
                                    <p:set>
                                      <p:cBhvr>
                                        <p:cTn id="11" fill="hold"/>
                                        <p:tgtEl>
                                          <p:spTgt spid="218"/>
                                        </p:tgtEl>
                                        <p:attrNameLst>
                                          <p:attrName>style.visibility</p:attrName>
                                        </p:attrNameLst>
                                      </p:cBhvr>
                                      <p:to>
                                        <p:strVal val="visible"/>
                                      </p:to>
                                    </p:set>
                                    <p:anim calcmode="lin" valueType="num">
                                      <p:cBhvr>
                                        <p:cTn id="12" dur="500" fill="hold"/>
                                        <p:tgtEl>
                                          <p:spTgt spid="218"/>
                                        </p:tgtEl>
                                        <p:attrNameLst>
                                          <p:attrName>ppt_w</p:attrName>
                                        </p:attrNameLst>
                                      </p:cBhvr>
                                      <p:tavLst>
                                        <p:tav tm="0">
                                          <p:val>
                                            <p:fltVal val="0"/>
                                          </p:val>
                                        </p:tav>
                                        <p:tav tm="100000">
                                          <p:val>
                                            <p:strVal val="#ppt_w"/>
                                          </p:val>
                                        </p:tav>
                                      </p:tavLst>
                                    </p:anim>
                                    <p:anim calcmode="lin" valueType="num">
                                      <p:cBhvr>
                                        <p:cTn id="13" dur="500" fill="hold"/>
                                        <p:tgtEl>
                                          <p:spTgt spid="218"/>
                                        </p:tgtEl>
                                        <p:attrNameLst>
                                          <p:attrName>ppt_h</p:attrName>
                                        </p:attrNameLst>
                                      </p:cBhvr>
                                      <p:tavLst>
                                        <p:tav tm="0">
                                          <p:val>
                                            <p:fltVal val="0"/>
                                          </p:val>
                                        </p:tav>
                                        <p:tav tm="100000">
                                          <p:val>
                                            <p:strVal val="#ppt_h"/>
                                          </p:val>
                                        </p:tav>
                                      </p:tavLst>
                                    </p:anim>
                                  </p:childTnLst>
                                </p:cTn>
                              </p:par>
                            </p:childTnLst>
                          </p:cTn>
                        </p:par>
                        <p:par>
                          <p:cTn id="14" fill="hold">
                            <p:stCondLst>
                              <p:cond delay="5600"/>
                            </p:stCondLst>
                            <p:childTnLst>
                              <p:par>
                                <p:cTn id="15" presetClass="entr" nodeType="afterEffect" presetSubtype="32" presetID="4" grpId="3" fill="hold">
                                  <p:stCondLst>
                                    <p:cond delay="200"/>
                                  </p:stCondLst>
                                  <p:iterate type="el" backwards="0">
                                    <p:tmAbs val="0"/>
                                  </p:iterate>
                                  <p:childTnLst>
                                    <p:set>
                                      <p:cBhvr>
                                        <p:cTn id="16" fill="hold"/>
                                        <p:tgtEl>
                                          <p:spTgt spid="217"/>
                                        </p:tgtEl>
                                        <p:attrNameLst>
                                          <p:attrName>style.visibility</p:attrName>
                                        </p:attrNameLst>
                                      </p:cBhvr>
                                      <p:to>
                                        <p:strVal val="visible"/>
                                      </p:to>
                                    </p:set>
                                    <p:animEffect filter="box(out)" transition="in">
                                      <p:cBhvr>
                                        <p:cTn id="17" dur="3000"/>
                                        <p:tgtEl>
                                          <p:spTgt spid="217"/>
                                        </p:tgtEl>
                                      </p:cBhvr>
                                    </p:animEffect>
                                  </p:childTnLst>
                                </p:cTn>
                              </p:par>
                            </p:childTnLst>
                          </p:cTn>
                        </p:par>
                        <p:par>
                          <p:cTn id="18" fill="hold">
                            <p:stCondLst>
                              <p:cond delay="8800"/>
                            </p:stCondLst>
                            <p:childTnLst>
                              <p:par>
                                <p:cTn id="19" presetClass="entr" nodeType="afterEffect" presetSubtype="16" presetID="23" grpId="4" fill="hold">
                                  <p:stCondLst>
                                    <p:cond delay="300"/>
                                  </p:stCondLst>
                                  <p:iterate type="el" backwards="0">
                                    <p:tmAbs val="0"/>
                                  </p:iterate>
                                  <p:childTnLst>
                                    <p:set>
                                      <p:cBhvr>
                                        <p:cTn id="20" fill="hold"/>
                                        <p:tgtEl>
                                          <p:spTgt spid="221"/>
                                        </p:tgtEl>
                                        <p:attrNameLst>
                                          <p:attrName>style.visibility</p:attrName>
                                        </p:attrNameLst>
                                      </p:cBhvr>
                                      <p:to>
                                        <p:strVal val="visible"/>
                                      </p:to>
                                    </p:set>
                                    <p:anim calcmode="lin" valueType="num">
                                      <p:cBhvr>
                                        <p:cTn id="21" dur="500" fill="hold"/>
                                        <p:tgtEl>
                                          <p:spTgt spid="221"/>
                                        </p:tgtEl>
                                        <p:attrNameLst>
                                          <p:attrName>ppt_w</p:attrName>
                                        </p:attrNameLst>
                                      </p:cBhvr>
                                      <p:tavLst>
                                        <p:tav tm="0">
                                          <p:val>
                                            <p:fltVal val="0"/>
                                          </p:val>
                                        </p:tav>
                                        <p:tav tm="100000">
                                          <p:val>
                                            <p:strVal val="#ppt_w"/>
                                          </p:val>
                                        </p:tav>
                                      </p:tavLst>
                                    </p:anim>
                                    <p:anim calcmode="lin" valueType="num">
                                      <p:cBhvr>
                                        <p:cTn id="22" dur="500" fill="hold"/>
                                        <p:tgtEl>
                                          <p:spTgt spid="221"/>
                                        </p:tgtEl>
                                        <p:attrNameLst>
                                          <p:attrName>ppt_h</p:attrName>
                                        </p:attrNameLst>
                                      </p:cBhvr>
                                      <p:tavLst>
                                        <p:tav tm="0">
                                          <p:val>
                                            <p:fltVal val="0"/>
                                          </p:val>
                                        </p:tav>
                                        <p:tav tm="100000">
                                          <p:val>
                                            <p:strVal val="#ppt_h"/>
                                          </p:val>
                                        </p:tav>
                                      </p:tavLst>
                                    </p:anim>
                                  </p:childTnLst>
                                </p:cTn>
                              </p:par>
                            </p:childTnLst>
                          </p:cTn>
                        </p:par>
                        <p:par>
                          <p:cTn id="23" fill="hold">
                            <p:stCondLst>
                              <p:cond delay="9600"/>
                            </p:stCondLst>
                            <p:childTnLst>
                              <p:par>
                                <p:cTn id="24" presetClass="entr" nodeType="afterEffect" presetSubtype="0" presetID="1" grpId="5" fill="hold">
                                  <p:stCondLst>
                                    <p:cond delay="200"/>
                                  </p:stCondLst>
                                  <p:iterate type="lt" backwards="0">
                                    <p:tmAbs val="100"/>
                                  </p:iterate>
                                  <p:childTnLst>
                                    <p:set>
                                      <p:cBhvr>
                                        <p:cTn id="25" fill="hold"/>
                                        <p:tgtEl>
                                          <p:spTgt spid="222"/>
                                        </p:tgtEl>
                                        <p:attrNameLst>
                                          <p:attrName>style.visibility</p:attrName>
                                        </p:attrNameLst>
                                      </p:cBhvr>
                                      <p:to>
                                        <p:strVal val="visible"/>
                                      </p:to>
                                    </p:set>
                                  </p:childTnLst>
                                </p:cTn>
                              </p:par>
                            </p:childTnLst>
                          </p:cTn>
                        </p:par>
                        <p:par>
                          <p:cTn id="26" fill="hold">
                            <p:stCondLst>
                              <p:cond delay="9800"/>
                            </p:stCondLst>
                            <p:childTnLst>
                              <p:par>
                                <p:cTn id="27" presetClass="entr" nodeType="afterEffect" presetSubtype="16" presetID="23" grpId="6" fill="hold">
                                  <p:stCondLst>
                                    <p:cond delay="300"/>
                                  </p:stCondLst>
                                  <p:iterate type="el" backwards="0">
                                    <p:tmAbs val="0"/>
                                  </p:iterate>
                                  <p:childTnLst>
                                    <p:set>
                                      <p:cBhvr>
                                        <p:cTn id="28" fill="hold"/>
                                        <p:tgtEl>
                                          <p:spTgt spid="220"/>
                                        </p:tgtEl>
                                        <p:attrNameLst>
                                          <p:attrName>style.visibility</p:attrName>
                                        </p:attrNameLst>
                                      </p:cBhvr>
                                      <p:to>
                                        <p:strVal val="visible"/>
                                      </p:to>
                                    </p:set>
                                    <p:anim calcmode="lin" valueType="num">
                                      <p:cBhvr>
                                        <p:cTn id="29" dur="500" fill="hold"/>
                                        <p:tgtEl>
                                          <p:spTgt spid="220"/>
                                        </p:tgtEl>
                                        <p:attrNameLst>
                                          <p:attrName>ppt_w</p:attrName>
                                        </p:attrNameLst>
                                      </p:cBhvr>
                                      <p:tavLst>
                                        <p:tav tm="0">
                                          <p:val>
                                            <p:fltVal val="0"/>
                                          </p:val>
                                        </p:tav>
                                        <p:tav tm="100000">
                                          <p:val>
                                            <p:strVal val="#ppt_w"/>
                                          </p:val>
                                        </p:tav>
                                      </p:tavLst>
                                    </p:anim>
                                    <p:anim calcmode="lin" valueType="num">
                                      <p:cBhvr>
                                        <p:cTn id="30" dur="500" fill="hold"/>
                                        <p:tgtEl>
                                          <p:spTgt spid="220"/>
                                        </p:tgtEl>
                                        <p:attrNameLst>
                                          <p:attrName>ppt_h</p:attrName>
                                        </p:attrNameLst>
                                      </p:cBhvr>
                                      <p:tavLst>
                                        <p:tav tm="0">
                                          <p:val>
                                            <p:fltVal val="0"/>
                                          </p:val>
                                        </p:tav>
                                        <p:tav tm="100000">
                                          <p:val>
                                            <p:strVal val="#ppt_h"/>
                                          </p:val>
                                        </p:tav>
                                      </p:tavLst>
                                    </p:anim>
                                  </p:childTnLst>
                                </p:cTn>
                              </p:par>
                            </p:childTnLst>
                          </p:cTn>
                        </p:par>
                        <p:par>
                          <p:cTn id="31" fill="hold">
                            <p:stCondLst>
                              <p:cond delay="10600"/>
                            </p:stCondLst>
                            <p:childTnLst>
                              <p:par>
                                <p:cTn id="32" presetClass="entr" nodeType="afterEffect" presetSubtype="16" presetID="23" grpId="7" fill="hold">
                                  <p:stCondLst>
                                    <p:cond delay="300"/>
                                  </p:stCondLst>
                                  <p:iterate type="el" backwards="0">
                                    <p:tmAbs val="0"/>
                                  </p:iterate>
                                  <p:childTnLst>
                                    <p:set>
                                      <p:cBhvr>
                                        <p:cTn id="33" fill="hold"/>
                                        <p:tgtEl>
                                          <p:spTgt spid="219"/>
                                        </p:tgtEl>
                                        <p:attrNameLst>
                                          <p:attrName>style.visibility</p:attrName>
                                        </p:attrNameLst>
                                      </p:cBhvr>
                                      <p:to>
                                        <p:strVal val="visible"/>
                                      </p:to>
                                    </p:set>
                                    <p:anim calcmode="lin" valueType="num">
                                      <p:cBhvr>
                                        <p:cTn id="34" dur="500" fill="hold"/>
                                        <p:tgtEl>
                                          <p:spTgt spid="219"/>
                                        </p:tgtEl>
                                        <p:attrNameLst>
                                          <p:attrName>ppt_w</p:attrName>
                                        </p:attrNameLst>
                                      </p:cBhvr>
                                      <p:tavLst>
                                        <p:tav tm="0">
                                          <p:val>
                                            <p:fltVal val="0"/>
                                          </p:val>
                                        </p:tav>
                                        <p:tav tm="100000">
                                          <p:val>
                                            <p:strVal val="#ppt_w"/>
                                          </p:val>
                                        </p:tav>
                                      </p:tavLst>
                                    </p:anim>
                                    <p:anim calcmode="lin" valueType="num">
                                      <p:cBhvr>
                                        <p:cTn id="35" dur="500" fill="hold"/>
                                        <p:tgtEl>
                                          <p:spTgt spid="2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6" grpId="1"/>
      <p:bldP build="whole" bldLvl="1" animBg="1" rev="0" advAuto="0" spid="221" grpId="4"/>
      <p:bldP build="whole" bldLvl="1" animBg="1" rev="0" advAuto="0" spid="219" grpId="7"/>
      <p:bldP build="whole" bldLvl="1" animBg="1" rev="0" advAuto="0" spid="217" grpId="3"/>
      <p:bldP build="whole" bldLvl="1" animBg="1" rev="0" advAuto="0" spid="222" grpId="5"/>
      <p:bldP build="whole" bldLvl="1" animBg="1" rev="0" advAuto="0" spid="218" grpId="2"/>
      <p:bldP build="whole" bldLvl="1" animBg="1" rev="0" advAuto="0" spid="220" grpId="6"/>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4" name="pexels-photo-355465.jpeg" descr="pexels-photo-355465.jpeg"/>
          <p:cNvPicPr>
            <a:picLocks noChangeAspect="1"/>
          </p:cNvPicPr>
          <p:nvPr/>
        </p:nvPicPr>
        <p:blipFill>
          <a:blip r:embed="rId2">
            <a:extLst/>
          </a:blip>
          <a:srcRect l="839" t="0" r="47461" b="0"/>
          <a:stretch>
            <a:fillRect/>
          </a:stretch>
        </p:blipFill>
        <p:spPr>
          <a:xfrm>
            <a:off x="25903" y="-3340"/>
            <a:ext cx="13117656" cy="13779857"/>
          </a:xfrm>
          <a:prstGeom prst="rect">
            <a:avLst/>
          </a:prstGeom>
          <a:ln w="12700">
            <a:miter lim="400000"/>
          </a:ln>
        </p:spPr>
      </p:pic>
      <p:sp>
        <p:nvSpPr>
          <p:cNvPr id="225" name="矩形"/>
          <p:cNvSpPr/>
          <p:nvPr/>
        </p:nvSpPr>
        <p:spPr>
          <a:xfrm>
            <a:off x="-9903" y="-18986"/>
            <a:ext cx="13151452" cy="13811190"/>
          </a:xfrm>
          <a:prstGeom prst="rect">
            <a:avLst/>
          </a:prstGeom>
          <a:solidFill>
            <a:srgbClr val="000000">
              <a:alpha val="50000"/>
            </a:srgb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grpSp>
        <p:nvGrpSpPr>
          <p:cNvPr id="230" name="成组"/>
          <p:cNvGrpSpPr/>
          <p:nvPr/>
        </p:nvGrpSpPr>
        <p:grpSpPr>
          <a:xfrm>
            <a:off x="2105772" y="3977135"/>
            <a:ext cx="13192494" cy="5873042"/>
            <a:chOff x="0" y="496977"/>
            <a:chExt cx="13192493" cy="5873040"/>
          </a:xfrm>
        </p:grpSpPr>
        <p:sp>
          <p:nvSpPr>
            <p:cNvPr id="226" name="A motion list"/>
            <p:cNvSpPr txBox="1"/>
            <p:nvPr/>
          </p:nvSpPr>
          <p:spPr>
            <a:xfrm>
              <a:off x="4417836" y="496977"/>
              <a:ext cx="5800853" cy="12913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r">
                <a:lnSpc>
                  <a:spcPct val="80000"/>
                </a:lnSpc>
                <a:defRPr b="0" sz="8000">
                  <a:solidFill>
                    <a:srgbClr val="FFFFFF"/>
                  </a:solidFill>
                  <a:latin typeface="Helvetica Neue Thin"/>
                  <a:ea typeface="Helvetica Neue Thin"/>
                  <a:cs typeface="Helvetica Neue Thin"/>
                  <a:sym typeface="Helvetica Neue Thin"/>
                </a:defRPr>
              </a:lvl1pPr>
            </a:lstStyle>
            <a:p>
              <a:pPr/>
              <a:r>
                <a:t>A motion list  </a:t>
              </a:r>
            </a:p>
          </p:txBody>
        </p:sp>
        <p:sp>
          <p:nvSpPr>
            <p:cNvPr id="227" name="It looks like this"/>
            <p:cNvSpPr txBox="1"/>
            <p:nvPr/>
          </p:nvSpPr>
          <p:spPr>
            <a:xfrm>
              <a:off x="0" y="5797196"/>
              <a:ext cx="10093065" cy="572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r" defTabSz="457200">
                <a:defRPr b="0" sz="3200">
                  <a:solidFill>
                    <a:srgbClr val="FFFFFF"/>
                  </a:solidFill>
                </a:defRPr>
              </a:lvl1pPr>
            </a:lstStyle>
            <a:p>
              <a:pPr/>
              <a:r>
                <a:t>It looks like this</a:t>
              </a:r>
            </a:p>
          </p:txBody>
        </p:sp>
        <p:sp>
          <p:nvSpPr>
            <p:cNvPr id="228" name="圆形"/>
            <p:cNvSpPr/>
            <p:nvPr/>
          </p:nvSpPr>
          <p:spPr>
            <a:xfrm>
              <a:off x="4239034" y="3156825"/>
              <a:ext cx="442033" cy="442034"/>
            </a:xfrm>
            <a:prstGeom prst="ellipse">
              <a:avLst/>
            </a:prstGeom>
            <a:solidFill>
              <a:srgbClr val="FFFFFF"/>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29" name="线条"/>
            <p:cNvSpPr/>
            <p:nvPr/>
          </p:nvSpPr>
          <p:spPr>
            <a:xfrm>
              <a:off x="4465088" y="3377841"/>
              <a:ext cx="8727406" cy="1"/>
            </a:xfrm>
            <a:prstGeom prst="line">
              <a:avLst/>
            </a:prstGeom>
            <a:noFill/>
            <a:ln w="25400" cap="flat">
              <a:solidFill>
                <a:srgbClr val="FFFFFF"/>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sp>
        <p:nvSpPr>
          <p:cNvPr id="231" name="矩形"/>
          <p:cNvSpPr/>
          <p:nvPr/>
        </p:nvSpPr>
        <p:spPr>
          <a:xfrm>
            <a:off x="1392800" y="1668014"/>
            <a:ext cx="21598399" cy="10437189"/>
          </a:xfrm>
          <a:prstGeom prst="rect">
            <a:avLst/>
          </a:prstGeom>
          <a:ln w="25400">
            <a:solidFill>
              <a:schemeClr val="accent5">
                <a:hueOff val="-152896"/>
                <a:lumOff val="12368"/>
              </a:schemeClr>
            </a:solidFill>
            <a:miter lim="400000"/>
          </a:ln>
        </p:spPr>
        <p:txBody>
          <a:bodyPr lIns="0" tIns="0" rIns="0" bIns="0" anchor="ctr"/>
          <a:lstStyle/>
          <a:p>
            <a:pPr>
              <a:defRPr b="0" sz="3200">
                <a:solidFill>
                  <a:srgbClr val="FFFFFF"/>
                </a:solidFill>
                <a:latin typeface="+mn-lt"/>
                <a:ea typeface="+mn-ea"/>
                <a:cs typeface="+mn-cs"/>
                <a:sym typeface="Helvetica Neue Medium"/>
              </a:defRPr>
            </a:pPr>
          </a:p>
        </p:txBody>
      </p:sp>
      <p:pic>
        <p:nvPicPr>
          <p:cNvPr id="232" name="图像" descr="图像"/>
          <p:cNvPicPr>
            <a:picLocks noChangeAspect="1"/>
          </p:cNvPicPr>
          <p:nvPr/>
        </p:nvPicPr>
        <p:blipFill>
          <a:blip r:embed="rId3">
            <a:extLst/>
          </a:blip>
          <a:stretch>
            <a:fillRect/>
          </a:stretch>
        </p:blipFill>
        <p:spPr>
          <a:xfrm>
            <a:off x="13218940" y="2060216"/>
            <a:ext cx="9348850" cy="95955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30"/>
                                        </p:tgtEl>
                                        <p:attrNameLst>
                                          <p:attrName>style.visibility</p:attrName>
                                        </p:attrNameLst>
                                      </p:cBhvr>
                                      <p:to>
                                        <p:strVal val="visible"/>
                                      </p:to>
                                    </p:set>
                                    <p:anim calcmode="lin" valueType="num">
                                      <p:cBhvr>
                                        <p:cTn id="7" dur="1000" fill="hold"/>
                                        <p:tgtEl>
                                          <p:spTgt spid="230"/>
                                        </p:tgtEl>
                                        <p:attrNameLst>
                                          <p:attrName>ppt_x</p:attrName>
                                        </p:attrNameLst>
                                      </p:cBhvr>
                                      <p:tavLst>
                                        <p:tav tm="0">
                                          <p:val>
                                            <p:strVal val="0-#ppt_w/2"/>
                                          </p:val>
                                        </p:tav>
                                        <p:tav tm="100000">
                                          <p:val>
                                            <p:strVal val="#ppt_x"/>
                                          </p:val>
                                        </p:tav>
                                      </p:tavLst>
                                    </p:anim>
                                    <p:anim calcmode="lin" valueType="num">
                                      <p:cBhvr>
                                        <p:cTn id="8" dur="1000" fill="hold"/>
                                        <p:tgtEl>
                                          <p:spTgt spid="2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0" grpId="1"/>
    </p:bldLst>
  </p:timing>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